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56" r:id="rId2"/>
    <p:sldId id="278" r:id="rId3"/>
    <p:sldId id="360" r:id="rId4"/>
    <p:sldId id="257" r:id="rId5"/>
    <p:sldId id="361" r:id="rId6"/>
    <p:sldId id="258" r:id="rId7"/>
    <p:sldId id="362" r:id="rId8"/>
    <p:sldId id="263" r:id="rId9"/>
    <p:sldId id="363" r:id="rId10"/>
    <p:sldId id="266" r:id="rId11"/>
    <p:sldId id="364" r:id="rId12"/>
    <p:sldId id="273" r:id="rId13"/>
    <p:sldId id="268" r:id="rId14"/>
    <p:sldId id="269" r:id="rId15"/>
    <p:sldId id="270" r:id="rId16"/>
    <p:sldId id="271" r:id="rId17"/>
    <p:sldId id="365" r:id="rId18"/>
    <p:sldId id="259" r:id="rId19"/>
    <p:sldId id="260" r:id="rId20"/>
    <p:sldId id="265" r:id="rId21"/>
    <p:sldId id="276" r:id="rId22"/>
    <p:sldId id="366" r:id="rId23"/>
    <p:sldId id="261" r:id="rId24"/>
    <p:sldId id="367" r:id="rId25"/>
    <p:sldId id="272" r:id="rId26"/>
    <p:sldId id="274" r:id="rId27"/>
    <p:sldId id="275"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8348"/>
    <a:srgbClr val="FFF0AF"/>
    <a:srgbClr val="140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AE72C-77F1-45A6-9467-C8C768CAB168}" type="doc">
      <dgm:prSet loTypeId="urn:microsoft.com/office/officeart/2005/8/layout/pyramid1" loCatId="pyramid" qsTypeId="urn:microsoft.com/office/officeart/2005/8/quickstyle/simple2" qsCatId="simple" csTypeId="urn:microsoft.com/office/officeart/2005/8/colors/colorful5" csCatId="colorful" phldr="1"/>
      <dgm:spPr/>
    </dgm:pt>
    <dgm:pt modelId="{BD4D0C99-F5D9-4AAA-BEFE-D74417A31D1E}">
      <dgm:prSet phldrT="[Texte]" custT="1"/>
      <dgm:spPr/>
      <dgm:t>
        <a:bodyPr/>
        <a:lstStyle/>
        <a:p>
          <a:endParaRPr lang="fr-FR" sz="1600" dirty="0">
            <a:latin typeface="Century Gothic (En-têtes)"/>
          </a:endParaRPr>
        </a:p>
        <a:p>
          <a:r>
            <a:rPr lang="fr-FR" sz="1600" dirty="0">
              <a:latin typeface="Century Gothic (En-têtes)"/>
            </a:rPr>
            <a:t>Leader</a:t>
          </a:r>
        </a:p>
      </dgm:t>
    </dgm:pt>
    <dgm:pt modelId="{B35F43B1-1B9C-4729-B426-EC12D2350E84}" type="parTrans" cxnId="{0EB54248-14BB-4D7E-A181-8F94694F7607}">
      <dgm:prSet/>
      <dgm:spPr/>
      <dgm:t>
        <a:bodyPr/>
        <a:lstStyle/>
        <a:p>
          <a:endParaRPr lang="fr-FR" sz="1600">
            <a:latin typeface="Century Gothic (En-têtes)"/>
          </a:endParaRPr>
        </a:p>
      </dgm:t>
    </dgm:pt>
    <dgm:pt modelId="{B5133052-2672-49BB-8F3F-23DCC1836ACB}" type="sibTrans" cxnId="{0EB54248-14BB-4D7E-A181-8F94694F7607}">
      <dgm:prSet/>
      <dgm:spPr/>
      <dgm:t>
        <a:bodyPr/>
        <a:lstStyle/>
        <a:p>
          <a:endParaRPr lang="fr-FR" sz="1600">
            <a:latin typeface="Century Gothic (En-têtes)"/>
          </a:endParaRPr>
        </a:p>
      </dgm:t>
    </dgm:pt>
    <dgm:pt modelId="{8A5EF308-B03F-494E-84B4-F05F7C5B1C08}">
      <dgm:prSet phldrT="[Texte]" custT="1"/>
      <dgm:spPr/>
      <dgm:t>
        <a:bodyPr/>
        <a:lstStyle/>
        <a:p>
          <a:r>
            <a:rPr lang="fr-FR" sz="1600" dirty="0" err="1">
              <a:latin typeface="Century Gothic (En-têtes)"/>
            </a:rPr>
            <a:t>Scientist</a:t>
          </a:r>
          <a:endParaRPr lang="fr-FR" sz="1600" dirty="0">
            <a:latin typeface="Century Gothic (En-têtes)"/>
          </a:endParaRPr>
        </a:p>
      </dgm:t>
    </dgm:pt>
    <dgm:pt modelId="{613A69ED-C787-4598-BAEC-99363059DABE}" type="parTrans" cxnId="{970895FF-4AA7-4765-8DE2-134A52C57762}">
      <dgm:prSet/>
      <dgm:spPr/>
      <dgm:t>
        <a:bodyPr/>
        <a:lstStyle/>
        <a:p>
          <a:endParaRPr lang="fr-FR" sz="1600">
            <a:latin typeface="Century Gothic (En-têtes)"/>
          </a:endParaRPr>
        </a:p>
      </dgm:t>
    </dgm:pt>
    <dgm:pt modelId="{497D3563-3C00-4BE0-966D-6269C7631EA9}" type="sibTrans" cxnId="{970895FF-4AA7-4765-8DE2-134A52C57762}">
      <dgm:prSet/>
      <dgm:spPr/>
      <dgm:t>
        <a:bodyPr/>
        <a:lstStyle/>
        <a:p>
          <a:endParaRPr lang="fr-FR" sz="1600">
            <a:latin typeface="Century Gothic (En-têtes)"/>
          </a:endParaRPr>
        </a:p>
      </dgm:t>
    </dgm:pt>
    <dgm:pt modelId="{0AA2C1F0-BA9C-4D4B-91CE-CFF54A33E4C4}">
      <dgm:prSet phldrT="[Texte]" custT="1"/>
      <dgm:spPr/>
      <dgm:t>
        <a:bodyPr/>
        <a:lstStyle/>
        <a:p>
          <a:r>
            <a:rPr lang="fr-FR" sz="1600" dirty="0" err="1">
              <a:latin typeface="Century Gothic (En-têtes)"/>
            </a:rPr>
            <a:t>Worker</a:t>
          </a:r>
          <a:endParaRPr lang="fr-FR" sz="1600" dirty="0">
            <a:latin typeface="Century Gothic (En-têtes)"/>
          </a:endParaRPr>
        </a:p>
      </dgm:t>
    </dgm:pt>
    <dgm:pt modelId="{1F8266E6-991D-4F3F-9318-493A1EE3C018}" type="parTrans" cxnId="{69CCA28E-0758-42FA-AB92-FE740910DE55}">
      <dgm:prSet/>
      <dgm:spPr/>
      <dgm:t>
        <a:bodyPr/>
        <a:lstStyle/>
        <a:p>
          <a:endParaRPr lang="fr-FR" sz="1600">
            <a:latin typeface="Century Gothic (En-têtes)"/>
          </a:endParaRPr>
        </a:p>
      </dgm:t>
    </dgm:pt>
    <dgm:pt modelId="{B4545C17-D357-466D-BB53-357F8AA376CF}" type="sibTrans" cxnId="{69CCA28E-0758-42FA-AB92-FE740910DE55}">
      <dgm:prSet/>
      <dgm:spPr/>
      <dgm:t>
        <a:bodyPr/>
        <a:lstStyle/>
        <a:p>
          <a:endParaRPr lang="fr-FR" sz="1600">
            <a:latin typeface="Century Gothic (En-têtes)"/>
          </a:endParaRPr>
        </a:p>
      </dgm:t>
    </dgm:pt>
    <dgm:pt modelId="{1831AA3E-EB1B-473F-86F0-81FCDE800352}">
      <dgm:prSet phldrT="[Texte]" custT="1"/>
      <dgm:spPr/>
      <dgm:t>
        <a:bodyPr/>
        <a:lstStyle/>
        <a:p>
          <a:r>
            <a:rPr lang="fr-FR" sz="1600" dirty="0">
              <a:latin typeface="Century Gothic (En-têtes)"/>
            </a:rPr>
            <a:t>Manager</a:t>
          </a:r>
        </a:p>
      </dgm:t>
    </dgm:pt>
    <dgm:pt modelId="{F14B947A-5648-45AD-A27E-DC5998AD319E}" type="parTrans" cxnId="{2DA88776-D457-4168-9140-9139C8E61F4E}">
      <dgm:prSet/>
      <dgm:spPr/>
      <dgm:t>
        <a:bodyPr/>
        <a:lstStyle/>
        <a:p>
          <a:endParaRPr lang="fr-FR" sz="1600">
            <a:latin typeface="Century Gothic (En-têtes)"/>
          </a:endParaRPr>
        </a:p>
      </dgm:t>
    </dgm:pt>
    <dgm:pt modelId="{D4740DB4-43CA-4AE4-8D9A-9D81FF091721}" type="sibTrans" cxnId="{2DA88776-D457-4168-9140-9139C8E61F4E}">
      <dgm:prSet/>
      <dgm:spPr/>
      <dgm:t>
        <a:bodyPr/>
        <a:lstStyle/>
        <a:p>
          <a:endParaRPr lang="fr-FR" sz="1600">
            <a:latin typeface="Century Gothic (En-têtes)"/>
          </a:endParaRPr>
        </a:p>
      </dgm:t>
    </dgm:pt>
    <dgm:pt modelId="{6B44E2B2-E436-41F7-B731-D761055CD504}" type="pres">
      <dgm:prSet presAssocID="{3DFAE72C-77F1-45A6-9467-C8C768CAB168}" presName="Name0" presStyleCnt="0">
        <dgm:presLayoutVars>
          <dgm:dir/>
          <dgm:animLvl val="lvl"/>
          <dgm:resizeHandles val="exact"/>
        </dgm:presLayoutVars>
      </dgm:prSet>
      <dgm:spPr/>
    </dgm:pt>
    <dgm:pt modelId="{A9676490-B422-41EC-8517-AE2EDC916A89}" type="pres">
      <dgm:prSet presAssocID="{BD4D0C99-F5D9-4AAA-BEFE-D74417A31D1E}" presName="Name8" presStyleCnt="0"/>
      <dgm:spPr/>
    </dgm:pt>
    <dgm:pt modelId="{FC3B9E2F-188A-4EED-B0CA-173FDBAD2858}" type="pres">
      <dgm:prSet presAssocID="{BD4D0C99-F5D9-4AAA-BEFE-D74417A31D1E}" presName="level" presStyleLbl="node1" presStyleIdx="0" presStyleCnt="4" custLinFactNeighborX="0" custLinFactNeighborY="-108">
        <dgm:presLayoutVars>
          <dgm:chMax val="1"/>
          <dgm:bulletEnabled val="1"/>
        </dgm:presLayoutVars>
      </dgm:prSet>
      <dgm:spPr/>
    </dgm:pt>
    <dgm:pt modelId="{D912F724-F28D-4F2A-AA61-746A168FB2A1}" type="pres">
      <dgm:prSet presAssocID="{BD4D0C99-F5D9-4AAA-BEFE-D74417A31D1E}" presName="levelTx" presStyleLbl="revTx" presStyleIdx="0" presStyleCnt="0">
        <dgm:presLayoutVars>
          <dgm:chMax val="1"/>
          <dgm:bulletEnabled val="1"/>
        </dgm:presLayoutVars>
      </dgm:prSet>
      <dgm:spPr/>
    </dgm:pt>
    <dgm:pt modelId="{F43D8F88-3B1E-4C86-9DCA-D77FC085B22E}" type="pres">
      <dgm:prSet presAssocID="{1831AA3E-EB1B-473F-86F0-81FCDE800352}" presName="Name8" presStyleCnt="0"/>
      <dgm:spPr/>
    </dgm:pt>
    <dgm:pt modelId="{DFDA8258-D457-4121-BC45-A52799714BB3}" type="pres">
      <dgm:prSet presAssocID="{1831AA3E-EB1B-473F-86F0-81FCDE800352}" presName="level" presStyleLbl="node1" presStyleIdx="1" presStyleCnt="4">
        <dgm:presLayoutVars>
          <dgm:chMax val="1"/>
          <dgm:bulletEnabled val="1"/>
        </dgm:presLayoutVars>
      </dgm:prSet>
      <dgm:spPr/>
    </dgm:pt>
    <dgm:pt modelId="{9CE532D6-D6CC-473F-8920-50F791E89D96}" type="pres">
      <dgm:prSet presAssocID="{1831AA3E-EB1B-473F-86F0-81FCDE800352}" presName="levelTx" presStyleLbl="revTx" presStyleIdx="0" presStyleCnt="0">
        <dgm:presLayoutVars>
          <dgm:chMax val="1"/>
          <dgm:bulletEnabled val="1"/>
        </dgm:presLayoutVars>
      </dgm:prSet>
      <dgm:spPr/>
    </dgm:pt>
    <dgm:pt modelId="{CFE02F22-F185-49DD-902A-A455C1EE715D}" type="pres">
      <dgm:prSet presAssocID="{8A5EF308-B03F-494E-84B4-F05F7C5B1C08}" presName="Name8" presStyleCnt="0"/>
      <dgm:spPr/>
    </dgm:pt>
    <dgm:pt modelId="{D4B182F4-A023-4862-B213-89A8CD4BB2B5}" type="pres">
      <dgm:prSet presAssocID="{8A5EF308-B03F-494E-84B4-F05F7C5B1C08}" presName="level" presStyleLbl="node1" presStyleIdx="2" presStyleCnt="4">
        <dgm:presLayoutVars>
          <dgm:chMax val="1"/>
          <dgm:bulletEnabled val="1"/>
        </dgm:presLayoutVars>
      </dgm:prSet>
      <dgm:spPr/>
    </dgm:pt>
    <dgm:pt modelId="{DE3D1B22-F056-4A60-B409-2928FF6D18AD}" type="pres">
      <dgm:prSet presAssocID="{8A5EF308-B03F-494E-84B4-F05F7C5B1C08}" presName="levelTx" presStyleLbl="revTx" presStyleIdx="0" presStyleCnt="0">
        <dgm:presLayoutVars>
          <dgm:chMax val="1"/>
          <dgm:bulletEnabled val="1"/>
        </dgm:presLayoutVars>
      </dgm:prSet>
      <dgm:spPr/>
    </dgm:pt>
    <dgm:pt modelId="{A186CE5A-2AB4-4788-BE77-DC99543B3F8E}" type="pres">
      <dgm:prSet presAssocID="{0AA2C1F0-BA9C-4D4B-91CE-CFF54A33E4C4}" presName="Name8" presStyleCnt="0"/>
      <dgm:spPr/>
    </dgm:pt>
    <dgm:pt modelId="{8148852E-82CE-4C51-9897-0D26761BE6CE}" type="pres">
      <dgm:prSet presAssocID="{0AA2C1F0-BA9C-4D4B-91CE-CFF54A33E4C4}" presName="level" presStyleLbl="node1" presStyleIdx="3" presStyleCnt="4">
        <dgm:presLayoutVars>
          <dgm:chMax val="1"/>
          <dgm:bulletEnabled val="1"/>
        </dgm:presLayoutVars>
      </dgm:prSet>
      <dgm:spPr/>
    </dgm:pt>
    <dgm:pt modelId="{7DF453B8-4AF1-4015-BF6D-206F52008C18}" type="pres">
      <dgm:prSet presAssocID="{0AA2C1F0-BA9C-4D4B-91CE-CFF54A33E4C4}" presName="levelTx" presStyleLbl="revTx" presStyleIdx="0" presStyleCnt="0">
        <dgm:presLayoutVars>
          <dgm:chMax val="1"/>
          <dgm:bulletEnabled val="1"/>
        </dgm:presLayoutVars>
      </dgm:prSet>
      <dgm:spPr/>
    </dgm:pt>
  </dgm:ptLst>
  <dgm:cxnLst>
    <dgm:cxn modelId="{5705D112-44D4-4BCE-BEA5-6073CF1FC053}" type="presOf" srcId="{1831AA3E-EB1B-473F-86F0-81FCDE800352}" destId="{9CE532D6-D6CC-473F-8920-50F791E89D96}" srcOrd="1" destOrd="0" presId="urn:microsoft.com/office/officeart/2005/8/layout/pyramid1"/>
    <dgm:cxn modelId="{0EB54248-14BB-4D7E-A181-8F94694F7607}" srcId="{3DFAE72C-77F1-45A6-9467-C8C768CAB168}" destId="{BD4D0C99-F5D9-4AAA-BEFE-D74417A31D1E}" srcOrd="0" destOrd="0" parTransId="{B35F43B1-1B9C-4729-B426-EC12D2350E84}" sibTransId="{B5133052-2672-49BB-8F3F-23DCC1836ACB}"/>
    <dgm:cxn modelId="{6271EB4E-D034-44DE-9D61-8F2BE446740F}" type="presOf" srcId="{BD4D0C99-F5D9-4AAA-BEFE-D74417A31D1E}" destId="{D912F724-F28D-4F2A-AA61-746A168FB2A1}" srcOrd="1" destOrd="0" presId="urn:microsoft.com/office/officeart/2005/8/layout/pyramid1"/>
    <dgm:cxn modelId="{D50F0255-0262-43DF-BD5A-486FE2DEC4D4}" type="presOf" srcId="{8A5EF308-B03F-494E-84B4-F05F7C5B1C08}" destId="{DE3D1B22-F056-4A60-B409-2928FF6D18AD}" srcOrd="1" destOrd="0" presId="urn:microsoft.com/office/officeart/2005/8/layout/pyramid1"/>
    <dgm:cxn modelId="{2DA88776-D457-4168-9140-9139C8E61F4E}" srcId="{3DFAE72C-77F1-45A6-9467-C8C768CAB168}" destId="{1831AA3E-EB1B-473F-86F0-81FCDE800352}" srcOrd="1" destOrd="0" parTransId="{F14B947A-5648-45AD-A27E-DC5998AD319E}" sibTransId="{D4740DB4-43CA-4AE4-8D9A-9D81FF091721}"/>
    <dgm:cxn modelId="{8F442C7B-5FB4-4C52-8A32-2A497AAA76E0}" type="presOf" srcId="{1831AA3E-EB1B-473F-86F0-81FCDE800352}" destId="{DFDA8258-D457-4121-BC45-A52799714BB3}" srcOrd="0" destOrd="0" presId="urn:microsoft.com/office/officeart/2005/8/layout/pyramid1"/>
    <dgm:cxn modelId="{69CCA28E-0758-42FA-AB92-FE740910DE55}" srcId="{3DFAE72C-77F1-45A6-9467-C8C768CAB168}" destId="{0AA2C1F0-BA9C-4D4B-91CE-CFF54A33E4C4}" srcOrd="3" destOrd="0" parTransId="{1F8266E6-991D-4F3F-9318-493A1EE3C018}" sibTransId="{B4545C17-D357-466D-BB53-357F8AA376CF}"/>
    <dgm:cxn modelId="{7925919D-728E-4D9A-A524-E004BBB9E417}" type="presOf" srcId="{BD4D0C99-F5D9-4AAA-BEFE-D74417A31D1E}" destId="{FC3B9E2F-188A-4EED-B0CA-173FDBAD2858}" srcOrd="0" destOrd="0" presId="urn:microsoft.com/office/officeart/2005/8/layout/pyramid1"/>
    <dgm:cxn modelId="{7BE3F4C0-97D2-4455-8272-3174CC322C32}" type="presOf" srcId="{8A5EF308-B03F-494E-84B4-F05F7C5B1C08}" destId="{D4B182F4-A023-4862-B213-89A8CD4BB2B5}" srcOrd="0" destOrd="0" presId="urn:microsoft.com/office/officeart/2005/8/layout/pyramid1"/>
    <dgm:cxn modelId="{9DDF15DB-82D9-49E0-A1EF-BE8AE45F950E}" type="presOf" srcId="{3DFAE72C-77F1-45A6-9467-C8C768CAB168}" destId="{6B44E2B2-E436-41F7-B731-D761055CD504}" srcOrd="0" destOrd="0" presId="urn:microsoft.com/office/officeart/2005/8/layout/pyramid1"/>
    <dgm:cxn modelId="{DD8196DD-1F15-4490-9057-5E593AFB7471}" type="presOf" srcId="{0AA2C1F0-BA9C-4D4B-91CE-CFF54A33E4C4}" destId="{7DF453B8-4AF1-4015-BF6D-206F52008C18}" srcOrd="1" destOrd="0" presId="urn:microsoft.com/office/officeart/2005/8/layout/pyramid1"/>
    <dgm:cxn modelId="{7B7939E3-F5C1-4757-ABF5-D18EB71E5B92}" type="presOf" srcId="{0AA2C1F0-BA9C-4D4B-91CE-CFF54A33E4C4}" destId="{8148852E-82CE-4C51-9897-0D26761BE6CE}" srcOrd="0" destOrd="0" presId="urn:microsoft.com/office/officeart/2005/8/layout/pyramid1"/>
    <dgm:cxn modelId="{970895FF-4AA7-4765-8DE2-134A52C57762}" srcId="{3DFAE72C-77F1-45A6-9467-C8C768CAB168}" destId="{8A5EF308-B03F-494E-84B4-F05F7C5B1C08}" srcOrd="2" destOrd="0" parTransId="{613A69ED-C787-4598-BAEC-99363059DABE}" sibTransId="{497D3563-3C00-4BE0-966D-6269C7631EA9}"/>
    <dgm:cxn modelId="{003D236B-7F1B-420E-ACFC-D4B46FF42D40}" type="presParOf" srcId="{6B44E2B2-E436-41F7-B731-D761055CD504}" destId="{A9676490-B422-41EC-8517-AE2EDC916A89}" srcOrd="0" destOrd="0" presId="urn:microsoft.com/office/officeart/2005/8/layout/pyramid1"/>
    <dgm:cxn modelId="{1BE29102-A6EE-4D70-B5DC-E132FC616F09}" type="presParOf" srcId="{A9676490-B422-41EC-8517-AE2EDC916A89}" destId="{FC3B9E2F-188A-4EED-B0CA-173FDBAD2858}" srcOrd="0" destOrd="0" presId="urn:microsoft.com/office/officeart/2005/8/layout/pyramid1"/>
    <dgm:cxn modelId="{AED80716-022F-4101-AE15-33A0CA587177}" type="presParOf" srcId="{A9676490-B422-41EC-8517-AE2EDC916A89}" destId="{D912F724-F28D-4F2A-AA61-746A168FB2A1}" srcOrd="1" destOrd="0" presId="urn:microsoft.com/office/officeart/2005/8/layout/pyramid1"/>
    <dgm:cxn modelId="{0AFB6141-E1F8-4C77-B95C-1E34C36F942B}" type="presParOf" srcId="{6B44E2B2-E436-41F7-B731-D761055CD504}" destId="{F43D8F88-3B1E-4C86-9DCA-D77FC085B22E}" srcOrd="1" destOrd="0" presId="urn:microsoft.com/office/officeart/2005/8/layout/pyramid1"/>
    <dgm:cxn modelId="{71C3C459-480B-406D-B5AD-2D1CFBD17779}" type="presParOf" srcId="{F43D8F88-3B1E-4C86-9DCA-D77FC085B22E}" destId="{DFDA8258-D457-4121-BC45-A52799714BB3}" srcOrd="0" destOrd="0" presId="urn:microsoft.com/office/officeart/2005/8/layout/pyramid1"/>
    <dgm:cxn modelId="{75BD7C1B-7F53-4FAC-B999-2CC82353C203}" type="presParOf" srcId="{F43D8F88-3B1E-4C86-9DCA-D77FC085B22E}" destId="{9CE532D6-D6CC-473F-8920-50F791E89D96}" srcOrd="1" destOrd="0" presId="urn:microsoft.com/office/officeart/2005/8/layout/pyramid1"/>
    <dgm:cxn modelId="{920119FD-D693-44FF-9FFF-8C21A327F6D0}" type="presParOf" srcId="{6B44E2B2-E436-41F7-B731-D761055CD504}" destId="{CFE02F22-F185-49DD-902A-A455C1EE715D}" srcOrd="2" destOrd="0" presId="urn:microsoft.com/office/officeart/2005/8/layout/pyramid1"/>
    <dgm:cxn modelId="{67ECFC5B-C720-416F-8488-D8AB12983223}" type="presParOf" srcId="{CFE02F22-F185-49DD-902A-A455C1EE715D}" destId="{D4B182F4-A023-4862-B213-89A8CD4BB2B5}" srcOrd="0" destOrd="0" presId="urn:microsoft.com/office/officeart/2005/8/layout/pyramid1"/>
    <dgm:cxn modelId="{59C237C9-544E-4BE9-8643-D8CF500AD997}" type="presParOf" srcId="{CFE02F22-F185-49DD-902A-A455C1EE715D}" destId="{DE3D1B22-F056-4A60-B409-2928FF6D18AD}" srcOrd="1" destOrd="0" presId="urn:microsoft.com/office/officeart/2005/8/layout/pyramid1"/>
    <dgm:cxn modelId="{BFFBFDD2-355B-421C-A325-56947BDF92D5}" type="presParOf" srcId="{6B44E2B2-E436-41F7-B731-D761055CD504}" destId="{A186CE5A-2AB4-4788-BE77-DC99543B3F8E}" srcOrd="3" destOrd="0" presId="urn:microsoft.com/office/officeart/2005/8/layout/pyramid1"/>
    <dgm:cxn modelId="{4DF09781-7109-45FA-B9A2-BADF86164E98}" type="presParOf" srcId="{A186CE5A-2AB4-4788-BE77-DC99543B3F8E}" destId="{8148852E-82CE-4C51-9897-0D26761BE6CE}" srcOrd="0" destOrd="0" presId="urn:microsoft.com/office/officeart/2005/8/layout/pyramid1"/>
    <dgm:cxn modelId="{76443F66-439F-4FD6-A8C3-43CDA19AAE32}" type="presParOf" srcId="{A186CE5A-2AB4-4788-BE77-DC99543B3F8E}" destId="{7DF453B8-4AF1-4015-BF6D-206F52008C18}" srcOrd="1" destOrd="0" presId="urn:microsoft.com/office/officeart/2005/8/layout/pyramid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B9E2F-188A-4EED-B0CA-173FDBAD2858}">
      <dsp:nvSpPr>
        <dsp:cNvPr id="0" name=""/>
        <dsp:cNvSpPr/>
      </dsp:nvSpPr>
      <dsp:spPr>
        <a:xfrm>
          <a:off x="2754537" y="0"/>
          <a:ext cx="1836358" cy="1269616"/>
        </a:xfrm>
        <a:prstGeom prst="trapezoid">
          <a:avLst>
            <a:gd name="adj" fmla="val 72319"/>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fr-FR" sz="1600" kern="1200" dirty="0">
            <a:latin typeface="Century Gothic (En-têtes)"/>
          </a:endParaRPr>
        </a:p>
        <a:p>
          <a:pPr marL="0" lvl="0" indent="0" algn="ctr" defTabSz="711200">
            <a:lnSpc>
              <a:spcPct val="90000"/>
            </a:lnSpc>
            <a:spcBef>
              <a:spcPct val="0"/>
            </a:spcBef>
            <a:spcAft>
              <a:spcPct val="35000"/>
            </a:spcAft>
            <a:buNone/>
          </a:pPr>
          <a:r>
            <a:rPr lang="fr-FR" sz="1600" kern="1200" dirty="0">
              <a:latin typeface="Century Gothic (En-têtes)"/>
            </a:rPr>
            <a:t>Leader</a:t>
          </a:r>
        </a:p>
      </dsp:txBody>
      <dsp:txXfrm>
        <a:off x="2754537" y="0"/>
        <a:ext cx="1836358" cy="1269616"/>
      </dsp:txXfrm>
    </dsp:sp>
    <dsp:sp modelId="{DFDA8258-D457-4121-BC45-A52799714BB3}">
      <dsp:nvSpPr>
        <dsp:cNvPr id="0" name=""/>
        <dsp:cNvSpPr/>
      </dsp:nvSpPr>
      <dsp:spPr>
        <a:xfrm>
          <a:off x="1836358" y="1269615"/>
          <a:ext cx="3672717" cy="1269616"/>
        </a:xfrm>
        <a:prstGeom prst="trapezoid">
          <a:avLst>
            <a:gd name="adj" fmla="val 72319"/>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Century Gothic (En-têtes)"/>
            </a:rPr>
            <a:t>Manager</a:t>
          </a:r>
        </a:p>
      </dsp:txBody>
      <dsp:txXfrm>
        <a:off x="2479083" y="1269615"/>
        <a:ext cx="2387266" cy="1269616"/>
      </dsp:txXfrm>
    </dsp:sp>
    <dsp:sp modelId="{D4B182F4-A023-4862-B213-89A8CD4BB2B5}">
      <dsp:nvSpPr>
        <dsp:cNvPr id="0" name=""/>
        <dsp:cNvSpPr/>
      </dsp:nvSpPr>
      <dsp:spPr>
        <a:xfrm>
          <a:off x="918179" y="2539231"/>
          <a:ext cx="5509075" cy="1269616"/>
        </a:xfrm>
        <a:prstGeom prst="trapezoid">
          <a:avLst>
            <a:gd name="adj" fmla="val 72319"/>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Scientist</a:t>
          </a:r>
          <a:endParaRPr lang="fr-FR" sz="1600" kern="1200" dirty="0">
            <a:latin typeface="Century Gothic (En-têtes)"/>
          </a:endParaRPr>
        </a:p>
      </dsp:txBody>
      <dsp:txXfrm>
        <a:off x="1882267" y="2539231"/>
        <a:ext cx="3580899" cy="1269616"/>
      </dsp:txXfrm>
    </dsp:sp>
    <dsp:sp modelId="{8148852E-82CE-4C51-9897-0D26761BE6CE}">
      <dsp:nvSpPr>
        <dsp:cNvPr id="0" name=""/>
        <dsp:cNvSpPr/>
      </dsp:nvSpPr>
      <dsp:spPr>
        <a:xfrm>
          <a:off x="0" y="3808848"/>
          <a:ext cx="7345434" cy="1269616"/>
        </a:xfrm>
        <a:prstGeom prst="trapezoid">
          <a:avLst>
            <a:gd name="adj" fmla="val 72319"/>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Century Gothic (En-têtes)"/>
            </a:rPr>
            <a:t>Worker</a:t>
          </a:r>
          <a:endParaRPr lang="fr-FR" sz="1600" kern="1200" dirty="0">
            <a:latin typeface="Century Gothic (En-têtes)"/>
          </a:endParaRPr>
        </a:p>
      </dsp:txBody>
      <dsp:txXfrm>
        <a:off x="1285450" y="3808848"/>
        <a:ext cx="4774532" cy="12696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7AF0E-5DC5-4FDA-B9CB-60EE309116AA}" type="datetimeFigureOut">
              <a:rPr lang="en-GB" smtClean="0"/>
              <a:t>07/11/2023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85B4A-3B2F-4220-A1AB-7DAE372D4BD6}" type="slidenum">
              <a:rPr lang="en-GB" smtClean="0"/>
              <a:t>‹N°›</a:t>
            </a:fld>
            <a:endParaRPr lang="en-GB"/>
          </a:p>
        </p:txBody>
      </p:sp>
    </p:spTree>
    <p:extLst>
      <p:ext uri="{BB962C8B-B14F-4D97-AF65-F5344CB8AC3E}">
        <p14:creationId xmlns:p14="http://schemas.microsoft.com/office/powerpoint/2010/main" val="55294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9D2D-7236-2FBF-0640-8F27444075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ACA44DF-B858-890A-47DD-D3A3774F3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26036AC-9FDB-15F0-D21A-CDFB2ABC7DA9}"/>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FF1185F0-BEBF-FDC3-4DB3-D4453F08E5E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0B50880-49CA-8C2F-5871-71F71C16E4CB}"/>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722922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36E3-A8E5-B551-B922-C59664B7186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8E7AFA2-2282-1AED-5B56-ED6E3B683B3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B7C80F-53A9-A971-3983-4FF2D702EF43}"/>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1EB612C6-4AF2-3602-40B6-66F4A4DADB74}"/>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18CF084D-BF52-EF26-DC7F-B97E12BC03C8}"/>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64097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FC5CF-5CD6-FC7D-BDE4-9A1F1F1CD7D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A99688E-79EC-9B00-A26E-68D4516E79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C521C1E-5718-538E-D7B1-BDEFB2073F23}"/>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EB31708E-CA7F-5D75-A9D0-4E8A6135EEE6}"/>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975DD7D2-6CD8-0924-5291-41F341496A14}"/>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11140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EDEDB-F5D1-8821-1EB3-FAFE2CDB87A1}"/>
              </a:ext>
            </a:extLst>
          </p:cNvPr>
          <p:cNvSpPr>
            <a:spLocks noGrp="1"/>
          </p:cNvSpPr>
          <p:nvPr>
            <p:ph type="title"/>
          </p:nvPr>
        </p:nvSpPr>
        <p:spPr>
          <a:xfrm>
            <a:off x="138023" y="136525"/>
            <a:ext cx="11964837" cy="691611"/>
          </a:xfrm>
        </p:spPr>
        <p:txBody>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FCA0677E-3A71-FEF7-321A-875D8D460CDF}"/>
              </a:ext>
            </a:extLst>
          </p:cNvPr>
          <p:cNvSpPr>
            <a:spLocks noGrp="1"/>
          </p:cNvSpPr>
          <p:nvPr>
            <p:ph idx="1"/>
          </p:nvPr>
        </p:nvSpPr>
        <p:spPr>
          <a:xfrm>
            <a:off x="138023" y="974785"/>
            <a:ext cx="11964837" cy="520217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15E56782-F449-5BDD-42E6-901C17A553D5}"/>
              </a:ext>
            </a:extLst>
          </p:cNvPr>
          <p:cNvSpPr>
            <a:spLocks noGrp="1"/>
          </p:cNvSpPr>
          <p:nvPr>
            <p:ph type="sldNum" sz="quarter" idx="12"/>
          </p:nvPr>
        </p:nvSpPr>
        <p:spPr>
          <a:xfrm>
            <a:off x="9359660" y="6498000"/>
            <a:ext cx="2743200" cy="360000"/>
          </a:xfrm>
        </p:spPr>
        <p:txBody>
          <a:bodyPr/>
          <a:lstStyle>
            <a:lvl1pPr>
              <a:defRPr>
                <a:solidFill>
                  <a:srgbClr val="C18348"/>
                </a:solidFill>
              </a:defRPr>
            </a:lvl1pPr>
          </a:lstStyle>
          <a:p>
            <a:fld id="{545D0273-9834-40CA-82D3-656C86E31E39}" type="slidenum">
              <a:rPr lang="en-GB" smtClean="0"/>
              <a:pPr/>
              <a:t>‹N°›</a:t>
            </a:fld>
            <a:endParaRPr lang="en-GB" dirty="0"/>
          </a:p>
        </p:txBody>
      </p:sp>
      <p:sp>
        <p:nvSpPr>
          <p:cNvPr id="5" name="Footer Placeholder 4">
            <a:extLst>
              <a:ext uri="{FF2B5EF4-FFF2-40B4-BE49-F238E27FC236}">
                <a16:creationId xmlns:a16="http://schemas.microsoft.com/office/drawing/2014/main" id="{3AB2F59B-449C-B90C-B536-530B2C1433D8}"/>
              </a:ext>
            </a:extLst>
          </p:cNvPr>
          <p:cNvSpPr>
            <a:spLocks noGrp="1"/>
          </p:cNvSpPr>
          <p:nvPr>
            <p:ph type="ftr" sz="quarter" idx="11"/>
          </p:nvPr>
        </p:nvSpPr>
        <p:spPr>
          <a:xfrm>
            <a:off x="4038600" y="6497998"/>
            <a:ext cx="4114800" cy="360001"/>
          </a:xfrm>
        </p:spPr>
        <p:txBody>
          <a:bodyPr/>
          <a:lstStyle>
            <a:lvl1pPr>
              <a:defRPr>
                <a:solidFill>
                  <a:srgbClr val="C18348"/>
                </a:solidFill>
              </a:defRPr>
            </a:lvl1pPr>
          </a:lstStyle>
          <a:p>
            <a:r>
              <a:rPr lang="it-IT" dirty="0"/>
              <a:t>Calisto_Infinite_Narrative_Design_Document</a:t>
            </a:r>
            <a:endParaRPr lang="en-GB" dirty="0"/>
          </a:p>
        </p:txBody>
      </p:sp>
      <p:sp>
        <p:nvSpPr>
          <p:cNvPr id="4" name="Date Placeholder 3">
            <a:extLst>
              <a:ext uri="{FF2B5EF4-FFF2-40B4-BE49-F238E27FC236}">
                <a16:creationId xmlns:a16="http://schemas.microsoft.com/office/drawing/2014/main" id="{260F1485-59B7-A0B4-C4B4-5A41DCFE0776}"/>
              </a:ext>
            </a:extLst>
          </p:cNvPr>
          <p:cNvSpPr>
            <a:spLocks noGrp="1"/>
          </p:cNvSpPr>
          <p:nvPr>
            <p:ph type="dt" sz="half" idx="10"/>
          </p:nvPr>
        </p:nvSpPr>
        <p:spPr>
          <a:xfrm>
            <a:off x="138023" y="6497998"/>
            <a:ext cx="2743200" cy="360001"/>
          </a:xfrm>
        </p:spPr>
        <p:txBody>
          <a:bodyPr/>
          <a:lstStyle>
            <a:lvl1pPr>
              <a:defRPr>
                <a:solidFill>
                  <a:srgbClr val="C18348"/>
                </a:solidFill>
              </a:defRPr>
            </a:lvl1pPr>
          </a:lstStyle>
          <a:p>
            <a:r>
              <a:rPr lang="fr-FR"/>
              <a:t>9/11/2023</a:t>
            </a:r>
            <a:endParaRPr lang="en-GB" dirty="0"/>
          </a:p>
        </p:txBody>
      </p:sp>
    </p:spTree>
    <p:extLst>
      <p:ext uri="{BB962C8B-B14F-4D97-AF65-F5344CB8AC3E}">
        <p14:creationId xmlns:p14="http://schemas.microsoft.com/office/powerpoint/2010/main" val="21761312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2DAA-8A30-97C8-1930-0326A6B40A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FC0CDB-8D87-C444-C5E8-3BD3A762D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C84429A-CEB1-9E88-3604-41E67E17B74B}"/>
              </a:ext>
            </a:extLst>
          </p:cNvPr>
          <p:cNvSpPr>
            <a:spLocks noGrp="1"/>
          </p:cNvSpPr>
          <p:nvPr>
            <p:ph type="dt" sz="half" idx="10"/>
          </p:nvPr>
        </p:nvSpPr>
        <p:spPr/>
        <p:txBody>
          <a:bodyPr/>
          <a:lstStyle/>
          <a:p>
            <a:r>
              <a:rPr lang="fr-FR"/>
              <a:t>9/11/2023</a:t>
            </a:r>
            <a:endParaRPr lang="en-GB"/>
          </a:p>
        </p:txBody>
      </p:sp>
      <p:sp>
        <p:nvSpPr>
          <p:cNvPr id="5" name="Footer Placeholder 4">
            <a:extLst>
              <a:ext uri="{FF2B5EF4-FFF2-40B4-BE49-F238E27FC236}">
                <a16:creationId xmlns:a16="http://schemas.microsoft.com/office/drawing/2014/main" id="{32A60D17-C4A9-0EC8-9263-7BAB6EC1385E}"/>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D0827187-B8EF-B645-AFC4-946A743044EA}"/>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3087731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E447-B08C-1FAC-1CF1-E31EC712B54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EC12F72-6F7F-EA93-64DB-E3BBBDE10F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055D033-4D3B-9B05-1AD6-6FACB5CA609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37DA163-E059-7F1F-019E-FB3090E4FFF1}"/>
              </a:ext>
            </a:extLst>
          </p:cNvPr>
          <p:cNvSpPr>
            <a:spLocks noGrp="1"/>
          </p:cNvSpPr>
          <p:nvPr>
            <p:ph type="dt" sz="half" idx="10"/>
          </p:nvPr>
        </p:nvSpPr>
        <p:spPr/>
        <p:txBody>
          <a:bodyPr/>
          <a:lstStyle/>
          <a:p>
            <a:r>
              <a:rPr lang="fr-FR"/>
              <a:t>9/11/2023</a:t>
            </a:r>
            <a:endParaRPr lang="en-GB"/>
          </a:p>
        </p:txBody>
      </p:sp>
      <p:sp>
        <p:nvSpPr>
          <p:cNvPr id="6" name="Footer Placeholder 5">
            <a:extLst>
              <a:ext uri="{FF2B5EF4-FFF2-40B4-BE49-F238E27FC236}">
                <a16:creationId xmlns:a16="http://schemas.microsoft.com/office/drawing/2014/main" id="{01063B94-28E8-A3E4-B38A-F19A1EAD77F8}"/>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C4BB6A9-8E1C-E6C0-C254-86F16F9AA11D}"/>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16933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0B3F-690D-F808-F7E5-4136BDD9F5A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B976213-2BCF-7184-DD70-39D701637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435BE0-6E76-CC3E-E054-48DCC0080A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0F7B28A-2498-99B5-9F7F-F00E11E416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A734B6-CB91-0EC2-8239-F32E0CEFB8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7E8391F-6E64-2A1B-B152-B4BA2DFE3EB5}"/>
              </a:ext>
            </a:extLst>
          </p:cNvPr>
          <p:cNvSpPr>
            <a:spLocks noGrp="1"/>
          </p:cNvSpPr>
          <p:nvPr>
            <p:ph type="dt" sz="half" idx="10"/>
          </p:nvPr>
        </p:nvSpPr>
        <p:spPr/>
        <p:txBody>
          <a:bodyPr/>
          <a:lstStyle/>
          <a:p>
            <a:r>
              <a:rPr lang="fr-FR"/>
              <a:t>9/11/2023</a:t>
            </a:r>
            <a:endParaRPr lang="en-GB"/>
          </a:p>
        </p:txBody>
      </p:sp>
      <p:sp>
        <p:nvSpPr>
          <p:cNvPr id="8" name="Footer Placeholder 7">
            <a:extLst>
              <a:ext uri="{FF2B5EF4-FFF2-40B4-BE49-F238E27FC236}">
                <a16:creationId xmlns:a16="http://schemas.microsoft.com/office/drawing/2014/main" id="{8DCC3D64-19D9-6090-A727-F5996EB22A8C}"/>
              </a:ext>
            </a:extLst>
          </p:cNvPr>
          <p:cNvSpPr>
            <a:spLocks noGrp="1"/>
          </p:cNvSpPr>
          <p:nvPr>
            <p:ph type="ftr" sz="quarter" idx="11"/>
          </p:nvPr>
        </p:nvSpPr>
        <p:spPr/>
        <p:txBody>
          <a:bodyPr/>
          <a:lstStyle/>
          <a:p>
            <a:r>
              <a:rPr lang="it-IT"/>
              <a:t>Calisto_Infinite_Narrative_Design_Document</a:t>
            </a:r>
            <a:endParaRPr lang="en-GB"/>
          </a:p>
        </p:txBody>
      </p:sp>
      <p:sp>
        <p:nvSpPr>
          <p:cNvPr id="9" name="Slide Number Placeholder 8">
            <a:extLst>
              <a:ext uri="{FF2B5EF4-FFF2-40B4-BE49-F238E27FC236}">
                <a16:creationId xmlns:a16="http://schemas.microsoft.com/office/drawing/2014/main" id="{453BD4FB-8CA1-9F5D-2DB7-830716C9E733}"/>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235891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176B-B370-19B0-9490-6A2B4E3B450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8704D5-1B20-14D7-6630-660873D31A21}"/>
              </a:ext>
            </a:extLst>
          </p:cNvPr>
          <p:cNvSpPr>
            <a:spLocks noGrp="1"/>
          </p:cNvSpPr>
          <p:nvPr>
            <p:ph type="dt" sz="half" idx="10"/>
          </p:nvPr>
        </p:nvSpPr>
        <p:spPr/>
        <p:txBody>
          <a:bodyPr/>
          <a:lstStyle/>
          <a:p>
            <a:r>
              <a:rPr lang="fr-FR"/>
              <a:t>9/11/2023</a:t>
            </a:r>
            <a:endParaRPr lang="en-GB"/>
          </a:p>
        </p:txBody>
      </p:sp>
      <p:sp>
        <p:nvSpPr>
          <p:cNvPr id="4" name="Footer Placeholder 3">
            <a:extLst>
              <a:ext uri="{FF2B5EF4-FFF2-40B4-BE49-F238E27FC236}">
                <a16:creationId xmlns:a16="http://schemas.microsoft.com/office/drawing/2014/main" id="{3692A48F-EC8D-EB7C-3997-F78B8FB75FAA}"/>
              </a:ext>
            </a:extLst>
          </p:cNvPr>
          <p:cNvSpPr>
            <a:spLocks noGrp="1"/>
          </p:cNvSpPr>
          <p:nvPr>
            <p:ph type="ftr" sz="quarter" idx="11"/>
          </p:nvPr>
        </p:nvSpPr>
        <p:spPr/>
        <p:txBody>
          <a:bodyPr/>
          <a:lstStyle/>
          <a:p>
            <a:r>
              <a:rPr lang="it-IT"/>
              <a:t>Calisto_Infinite_Narrative_Design_Document</a:t>
            </a:r>
            <a:endParaRPr lang="en-GB"/>
          </a:p>
        </p:txBody>
      </p:sp>
      <p:sp>
        <p:nvSpPr>
          <p:cNvPr id="5" name="Slide Number Placeholder 4">
            <a:extLst>
              <a:ext uri="{FF2B5EF4-FFF2-40B4-BE49-F238E27FC236}">
                <a16:creationId xmlns:a16="http://schemas.microsoft.com/office/drawing/2014/main" id="{EE9B594E-A864-09B6-9D84-9186AF8E583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3281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CD7E3-1E96-5521-193E-A9B5B520F9AB}"/>
              </a:ext>
            </a:extLst>
          </p:cNvPr>
          <p:cNvSpPr>
            <a:spLocks noGrp="1"/>
          </p:cNvSpPr>
          <p:nvPr>
            <p:ph type="dt" sz="half" idx="10"/>
          </p:nvPr>
        </p:nvSpPr>
        <p:spPr/>
        <p:txBody>
          <a:bodyPr/>
          <a:lstStyle/>
          <a:p>
            <a:r>
              <a:rPr lang="fr-FR"/>
              <a:t>9/11/2023</a:t>
            </a:r>
            <a:endParaRPr lang="en-GB"/>
          </a:p>
        </p:txBody>
      </p:sp>
      <p:sp>
        <p:nvSpPr>
          <p:cNvPr id="3" name="Footer Placeholder 2">
            <a:extLst>
              <a:ext uri="{FF2B5EF4-FFF2-40B4-BE49-F238E27FC236}">
                <a16:creationId xmlns:a16="http://schemas.microsoft.com/office/drawing/2014/main" id="{46269A72-3E49-16A0-A48E-1600491F5E20}"/>
              </a:ext>
            </a:extLst>
          </p:cNvPr>
          <p:cNvSpPr>
            <a:spLocks noGrp="1"/>
          </p:cNvSpPr>
          <p:nvPr>
            <p:ph type="ftr" sz="quarter" idx="11"/>
          </p:nvPr>
        </p:nvSpPr>
        <p:spPr/>
        <p:txBody>
          <a:bodyPr/>
          <a:lstStyle/>
          <a:p>
            <a:r>
              <a:rPr lang="it-IT"/>
              <a:t>Calisto_Infinite_Narrative_Design_Document</a:t>
            </a:r>
            <a:endParaRPr lang="en-GB"/>
          </a:p>
        </p:txBody>
      </p:sp>
      <p:sp>
        <p:nvSpPr>
          <p:cNvPr id="4" name="Slide Number Placeholder 3">
            <a:extLst>
              <a:ext uri="{FF2B5EF4-FFF2-40B4-BE49-F238E27FC236}">
                <a16:creationId xmlns:a16="http://schemas.microsoft.com/office/drawing/2014/main" id="{4BAF7A3D-973E-E449-42D2-DB91455EA6D5}"/>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20612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F2AA-0C81-7D3A-A5DA-448EF1A008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2FED306-B4A2-143F-62C5-205FEA329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F1F632A-26FD-C031-6E43-45DB2FB8C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F5751D-FF29-48AC-90DF-9889F6104AF5}"/>
              </a:ext>
            </a:extLst>
          </p:cNvPr>
          <p:cNvSpPr>
            <a:spLocks noGrp="1"/>
          </p:cNvSpPr>
          <p:nvPr>
            <p:ph type="dt" sz="half" idx="10"/>
          </p:nvPr>
        </p:nvSpPr>
        <p:spPr/>
        <p:txBody>
          <a:bodyPr/>
          <a:lstStyle/>
          <a:p>
            <a:r>
              <a:rPr lang="fr-FR"/>
              <a:t>9/11/2023</a:t>
            </a:r>
            <a:endParaRPr lang="en-GB"/>
          </a:p>
        </p:txBody>
      </p:sp>
      <p:sp>
        <p:nvSpPr>
          <p:cNvPr id="6" name="Footer Placeholder 5">
            <a:extLst>
              <a:ext uri="{FF2B5EF4-FFF2-40B4-BE49-F238E27FC236}">
                <a16:creationId xmlns:a16="http://schemas.microsoft.com/office/drawing/2014/main" id="{E3F58538-407B-04CF-151E-A7248F0DC959}"/>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C9CCEE72-12C6-0799-069F-0BFCD6F6CDFF}"/>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1107778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99B-ED73-0253-DAC4-386C14365C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B938167-6D1E-32C4-BCFC-FF1F6212E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72471A-3D9B-D68A-269C-0C71AD6E9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C55D2D-7F44-2E23-C9F8-1FF74955D71A}"/>
              </a:ext>
            </a:extLst>
          </p:cNvPr>
          <p:cNvSpPr>
            <a:spLocks noGrp="1"/>
          </p:cNvSpPr>
          <p:nvPr>
            <p:ph type="dt" sz="half" idx="10"/>
          </p:nvPr>
        </p:nvSpPr>
        <p:spPr/>
        <p:txBody>
          <a:bodyPr/>
          <a:lstStyle/>
          <a:p>
            <a:r>
              <a:rPr lang="fr-FR"/>
              <a:t>9/11/2023</a:t>
            </a:r>
            <a:endParaRPr lang="en-GB"/>
          </a:p>
        </p:txBody>
      </p:sp>
      <p:sp>
        <p:nvSpPr>
          <p:cNvPr id="6" name="Footer Placeholder 5">
            <a:extLst>
              <a:ext uri="{FF2B5EF4-FFF2-40B4-BE49-F238E27FC236}">
                <a16:creationId xmlns:a16="http://schemas.microsoft.com/office/drawing/2014/main" id="{A775E367-EDCA-8E46-DA37-F5BDC6B9DA7A}"/>
              </a:ext>
            </a:extLst>
          </p:cNvPr>
          <p:cNvSpPr>
            <a:spLocks noGrp="1"/>
          </p:cNvSpPr>
          <p:nvPr>
            <p:ph type="ftr" sz="quarter" idx="11"/>
          </p:nvPr>
        </p:nvSpPr>
        <p:spPr/>
        <p:txBody>
          <a:bodyPr/>
          <a:lstStyle/>
          <a:p>
            <a:r>
              <a:rPr lang="it-IT"/>
              <a:t>Calisto_Infinite_Narrative_Design_Document</a:t>
            </a:r>
            <a:endParaRPr lang="en-GB"/>
          </a:p>
        </p:txBody>
      </p:sp>
      <p:sp>
        <p:nvSpPr>
          <p:cNvPr id="7" name="Slide Number Placeholder 6">
            <a:extLst>
              <a:ext uri="{FF2B5EF4-FFF2-40B4-BE49-F238E27FC236}">
                <a16:creationId xmlns:a16="http://schemas.microsoft.com/office/drawing/2014/main" id="{EACF94AB-6336-8A35-4CF6-90E759A62D2C}"/>
              </a:ext>
            </a:extLst>
          </p:cNvPr>
          <p:cNvSpPr>
            <a:spLocks noGrp="1"/>
          </p:cNvSpPr>
          <p:nvPr>
            <p:ph type="sldNum" sz="quarter" idx="12"/>
          </p:nvPr>
        </p:nvSpPr>
        <p:spPr/>
        <p:txBody>
          <a:bodyPr/>
          <a:lstStyle/>
          <a:p>
            <a:fld id="{545D0273-9834-40CA-82D3-656C86E31E39}" type="slidenum">
              <a:rPr lang="en-GB" smtClean="0"/>
              <a:t>‹N°›</a:t>
            </a:fld>
            <a:endParaRPr lang="en-GB"/>
          </a:p>
        </p:txBody>
      </p:sp>
    </p:spTree>
    <p:extLst>
      <p:ext uri="{BB962C8B-B14F-4D97-AF65-F5344CB8AC3E}">
        <p14:creationId xmlns:p14="http://schemas.microsoft.com/office/powerpoint/2010/main" val="350442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B1A4D-ACE3-8A7B-585B-45FA19C4C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0B01490-85A5-DAF3-F4F1-0425E8554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56CBD5-AA9B-6A06-3590-FB283C206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C18348"/>
                </a:solidFill>
              </a:defRPr>
            </a:lvl1pPr>
          </a:lstStyle>
          <a:p>
            <a:r>
              <a:rPr lang="fr-FR"/>
              <a:t>9/11/2023</a:t>
            </a:r>
            <a:endParaRPr lang="en-GB" dirty="0"/>
          </a:p>
        </p:txBody>
      </p:sp>
      <p:sp>
        <p:nvSpPr>
          <p:cNvPr id="5" name="Footer Placeholder 4">
            <a:extLst>
              <a:ext uri="{FF2B5EF4-FFF2-40B4-BE49-F238E27FC236}">
                <a16:creationId xmlns:a16="http://schemas.microsoft.com/office/drawing/2014/main" id="{7AEAC0B2-B984-3308-9C07-347E0E6C0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C18348"/>
                </a:solidFill>
              </a:defRPr>
            </a:lvl1p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3EE99291-51FD-B5F6-9FD2-E0A3F8B94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C18348"/>
                </a:solidFill>
              </a:defRPr>
            </a:lvl1pPr>
          </a:lstStyle>
          <a:p>
            <a:fld id="{545D0273-9834-40CA-82D3-656C86E31E39}" type="slidenum">
              <a:rPr lang="en-GB" smtClean="0"/>
              <a:pPr/>
              <a:t>‹N°›</a:t>
            </a:fld>
            <a:endParaRPr lang="en-GB" dirty="0"/>
          </a:p>
        </p:txBody>
      </p:sp>
    </p:spTree>
    <p:extLst>
      <p:ext uri="{BB962C8B-B14F-4D97-AF65-F5344CB8AC3E}">
        <p14:creationId xmlns:p14="http://schemas.microsoft.com/office/powerpoint/2010/main" val="376677829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3.png"/><Relationship Id="rId3" Type="http://schemas.openxmlformats.org/officeDocument/2006/relationships/image" Target="../media/image18.png"/><Relationship Id="rId7" Type="http://schemas.openxmlformats.org/officeDocument/2006/relationships/diagramData" Target="../diagrams/data1.xml"/><Relationship Id="rId12" Type="http://schemas.openxmlformats.org/officeDocument/2006/relationships/image" Target="../media/image22.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1.jpeg"/><Relationship Id="rId11" Type="http://schemas.microsoft.com/office/2007/relationships/diagramDrawing" Target="../diagrams/drawing1.xml"/><Relationship Id="rId5" Type="http://schemas.openxmlformats.org/officeDocument/2006/relationships/image" Target="../media/image20.jpeg"/><Relationship Id="rId10" Type="http://schemas.openxmlformats.org/officeDocument/2006/relationships/diagramColors" Target="../diagrams/colors1.xml"/><Relationship Id="rId4" Type="http://schemas.openxmlformats.org/officeDocument/2006/relationships/image" Target="../media/image19.jpeg"/><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hdphoto" Target="../media/hdphoto2.wdp"/><Relationship Id="rId5" Type="http://schemas.openxmlformats.org/officeDocument/2006/relationships/image" Target="../media/image25.jpeg"/><Relationship Id="rId10" Type="http://schemas.openxmlformats.org/officeDocument/2006/relationships/image" Target="../media/image8.png"/><Relationship Id="rId4" Type="http://schemas.openxmlformats.org/officeDocument/2006/relationships/image" Target="../media/image24.jpeg"/><Relationship Id="rId9" Type="http://schemas.openxmlformats.org/officeDocument/2006/relationships/slide" Target="slide2.xml"/></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slide" Target="slide2.xml"/><Relationship Id="rId3" Type="http://schemas.openxmlformats.org/officeDocument/2006/relationships/image" Target="../media/image29.jpe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image" Target="../media/image2.jp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microsoft.com/office/2007/relationships/hdphoto" Target="../media/hdphoto2.wdp"/><Relationship Id="rId10" Type="http://schemas.openxmlformats.org/officeDocument/2006/relationships/image" Target="../media/image35.jpeg"/><Relationship Id="rId4" Type="http://schemas.openxmlformats.org/officeDocument/2006/relationships/image" Target="../media/image24.jpeg"/><Relationship Id="rId9" Type="http://schemas.openxmlformats.org/officeDocument/2006/relationships/image" Target="../media/image34.jpeg"/><Relationship Id="rId1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6.jpeg"/><Relationship Id="rId17" Type="http://schemas.openxmlformats.org/officeDocument/2006/relationships/image" Target="../media/image3.png"/><Relationship Id="rId2" Type="http://schemas.openxmlformats.org/officeDocument/2006/relationships/image" Target="../media/image2.jpg"/><Relationship Id="rId16"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jpeg"/><Relationship Id="rId15" Type="http://schemas.openxmlformats.org/officeDocument/2006/relationships/image" Target="../media/image8.png"/><Relationship Id="rId10" Type="http://schemas.openxmlformats.org/officeDocument/2006/relationships/image" Target="../media/image44.png"/><Relationship Id="rId4" Type="http://schemas.openxmlformats.org/officeDocument/2006/relationships/image" Target="../media/image25.jpeg"/><Relationship Id="rId9" Type="http://schemas.openxmlformats.org/officeDocument/2006/relationships/image" Target="../media/image43.jpeg"/><Relationship Id="rId14" Type="http://schemas.openxmlformats.org/officeDocument/2006/relationships/slide" Target="slide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56.jpeg"/><Relationship Id="rId3" Type="http://schemas.openxmlformats.org/officeDocument/2006/relationships/image" Target="../media/image2.jpg"/><Relationship Id="rId7" Type="http://schemas.openxmlformats.org/officeDocument/2006/relationships/image" Target="../media/image51.png"/><Relationship Id="rId12" Type="http://schemas.openxmlformats.org/officeDocument/2006/relationships/image" Target="../media/image55.png"/><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2.wdp"/><Relationship Id="rId1" Type="http://schemas.openxmlformats.org/officeDocument/2006/relationships/themeOverride" Target="../theme/themeOverride1.xml"/><Relationship Id="rId6" Type="http://schemas.openxmlformats.org/officeDocument/2006/relationships/image" Target="../media/image50.jpeg"/><Relationship Id="rId11" Type="http://schemas.openxmlformats.org/officeDocument/2006/relationships/image" Target="../media/image54.png"/><Relationship Id="rId5" Type="http://schemas.openxmlformats.org/officeDocument/2006/relationships/image" Target="../media/image49.jpeg"/><Relationship Id="rId15" Type="http://schemas.openxmlformats.org/officeDocument/2006/relationships/image" Target="../media/image8.png"/><Relationship Id="rId10" Type="http://schemas.openxmlformats.org/officeDocument/2006/relationships/image" Target="../media/image53.png"/><Relationship Id="rId4" Type="http://schemas.openxmlformats.org/officeDocument/2006/relationships/image" Target="../media/image48.jpeg"/><Relationship Id="rId9" Type="http://schemas.openxmlformats.org/officeDocument/2006/relationships/image" Target="../media/image52.jpeg"/><Relationship Id="rId14"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slide" Target="slide2.xml"/><Relationship Id="rId3" Type="http://schemas.openxmlformats.org/officeDocument/2006/relationships/image" Target="../media/image57.jpeg"/><Relationship Id="rId7" Type="http://schemas.openxmlformats.org/officeDocument/2006/relationships/image" Target="../media/image60.jpeg"/><Relationship Id="rId12" Type="http://schemas.openxmlformats.org/officeDocument/2006/relationships/image" Target="../media/image65.png"/><Relationship Id="rId2" Type="http://schemas.openxmlformats.org/officeDocument/2006/relationships/image" Target="../media/image2.jp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64.png"/><Relationship Id="rId5" Type="http://schemas.openxmlformats.org/officeDocument/2006/relationships/image" Target="../media/image59.jpeg"/><Relationship Id="rId15" Type="http://schemas.microsoft.com/office/2007/relationships/hdphoto" Target="../media/hdphoto2.wdp"/><Relationship Id="rId10" Type="http://schemas.openxmlformats.org/officeDocument/2006/relationships/image" Target="../media/image63.png"/><Relationship Id="rId4" Type="http://schemas.openxmlformats.org/officeDocument/2006/relationships/image" Target="../media/image58.jpeg"/><Relationship Id="rId9" Type="http://schemas.openxmlformats.org/officeDocument/2006/relationships/image" Target="../media/image62.png"/><Relationship Id="rId1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6.png"/><Relationship Id="rId7" Type="http://schemas.microsoft.com/office/2007/relationships/hdphoto" Target="../media/hdphoto2.wdp"/><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2.xml"/><Relationship Id="rId4" Type="http://schemas.openxmlformats.org/officeDocument/2006/relationships/image" Target="../media/image67.jpeg"/></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8.jpe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0.jpeg"/><Relationship Id="rId4" Type="http://schemas.openxmlformats.org/officeDocument/2006/relationships/image" Target="../media/image69.jpe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3.png"/><Relationship Id="rId5" Type="http://schemas.openxmlformats.org/officeDocument/2006/relationships/slide" Target="slide7.xml"/><Relationship Id="rId10" Type="http://schemas.openxmlformats.org/officeDocument/2006/relationships/slide" Target="slide24.xml"/><Relationship Id="rId4" Type="http://schemas.openxmlformats.org/officeDocument/2006/relationships/slide" Target="slide5.xml"/><Relationship Id="rId9" Type="http://schemas.openxmlformats.org/officeDocument/2006/relationships/slide" Target="slide22.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1.jpe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3.jpeg"/><Relationship Id="rId4" Type="http://schemas.openxmlformats.org/officeDocument/2006/relationships/image" Target="../media/image72.jpe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4.jpe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3.png"/><Relationship Id="rId3" Type="http://schemas.openxmlformats.org/officeDocument/2006/relationships/image" Target="../media/image77.jpeg"/><Relationship Id="rId7" Type="http://schemas.openxmlformats.org/officeDocument/2006/relationships/image" Target="../media/image80.png"/><Relationship Id="rId12" Type="http://schemas.microsoft.com/office/2007/relationships/hdphoto" Target="../media/hdphoto2.wdp"/><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png"/><Relationship Id="rId5" Type="http://schemas.microsoft.com/office/2007/relationships/hdphoto" Target="../media/hdphoto3.wdp"/><Relationship Id="rId10"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1.jpeg"/><Relationship Id="rId4" Type="http://schemas.openxmlformats.org/officeDocument/2006/relationships/image" Target="../media/image10.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13" Type="http://schemas.microsoft.com/office/2007/relationships/hdphoto" Target="../media/hdphoto2.wdp"/><Relationship Id="rId3" Type="http://schemas.openxmlformats.org/officeDocument/2006/relationships/image" Target="../media/image12.jpeg"/><Relationship Id="rId7" Type="http://schemas.openxmlformats.org/officeDocument/2006/relationships/image" Target="../media/image14.jpeg"/><Relationship Id="rId12"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www.numerama.com/tech/240108-conquete-de-lespace-faut-il-construire-des-cites-volantes-sur-venus.html" TargetMode="External"/><Relationship Id="rId11" Type="http://schemas.openxmlformats.org/officeDocument/2006/relationships/slide" Target="slide2.xml"/><Relationship Id="rId5" Type="http://schemas.openxmlformats.org/officeDocument/2006/relationships/hyperlink" Target="https://fr.wikipedia.org/wiki/Colonisation_de_V&#233;nus#:~:text=La%20colonisation%20de%20V&#233;nus%2C%20la,favorable%20&#224;%20la%20pr&#233;sence%20de" TargetMode="External"/><Relationship Id="rId10" Type="http://schemas.openxmlformats.org/officeDocument/2006/relationships/image" Target="../media/image17.png"/><Relationship Id="rId4" Type="http://schemas.openxmlformats.org/officeDocument/2006/relationships/image" Target="../media/image13.jpeg"/><Relationship Id="rId9" Type="http://schemas.openxmlformats.org/officeDocument/2006/relationships/image" Target="../media/image16.jpe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olonizing Venus With Floating Cities - Universe Today">
            <a:extLst>
              <a:ext uri="{FF2B5EF4-FFF2-40B4-BE49-F238E27FC236}">
                <a16:creationId xmlns:a16="http://schemas.microsoft.com/office/drawing/2014/main" id="{02DE12D2-A4C4-FFCB-5646-71265F1237B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6"/>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6B7A7D9-A8C0-7301-F401-7F4258768942}"/>
              </a:ext>
            </a:extLst>
          </p:cNvPr>
          <p:cNvSpPr txBox="1"/>
          <p:nvPr/>
        </p:nvSpPr>
        <p:spPr>
          <a:xfrm>
            <a:off x="2947988" y="264636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800" dirty="0">
                <a:solidFill>
                  <a:srgbClr val="C18348"/>
                </a:solidFill>
                <a:effectLst>
                  <a:outerShdw blurRad="38100" sx="101000" sy="101000" algn="ctr" rotWithShape="0">
                    <a:srgbClr val="C18348"/>
                  </a:outerShdw>
                </a:effectLst>
                <a:latin typeface="Runy Tunes Revisited NF" panose="02010608030204020504" pitchFamily="50" charset="0"/>
              </a:rPr>
              <a:t>Venus Infinite</a:t>
            </a:r>
          </a:p>
        </p:txBody>
      </p:sp>
      <p:sp>
        <p:nvSpPr>
          <p:cNvPr id="3" name="Subtitle 2">
            <a:extLst>
              <a:ext uri="{FF2B5EF4-FFF2-40B4-BE49-F238E27FC236}">
                <a16:creationId xmlns:a16="http://schemas.microsoft.com/office/drawing/2014/main" id="{2F3FF361-825C-5C40-C91D-5977E8952170}"/>
              </a:ext>
            </a:extLst>
          </p:cNvPr>
          <p:cNvSpPr>
            <a:spLocks noGrp="1"/>
          </p:cNvSpPr>
          <p:nvPr>
            <p:ph type="subTitle" idx="1"/>
          </p:nvPr>
        </p:nvSpPr>
        <p:spPr>
          <a:xfrm>
            <a:off x="1506070" y="4211638"/>
            <a:ext cx="9144000" cy="1655762"/>
          </a:xfrm>
        </p:spPr>
        <p:txBody>
          <a:bodyPr/>
          <a:lstStyle/>
          <a:p>
            <a:r>
              <a:rPr lang="en-GB" dirty="0">
                <a:solidFill>
                  <a:srgbClr val="C18348"/>
                </a:solidFill>
                <a:latin typeface="Runy Tunes Revisited NF" panose="02010608030204020504" pitchFamily="2" charset="0"/>
              </a:rPr>
              <a:t>Narrative Design Document</a:t>
            </a:r>
          </a:p>
        </p:txBody>
      </p:sp>
      <p:sp>
        <p:nvSpPr>
          <p:cNvPr id="10" name="ZoneTexte 9">
            <a:extLst>
              <a:ext uri="{FF2B5EF4-FFF2-40B4-BE49-F238E27FC236}">
                <a16:creationId xmlns:a16="http://schemas.microsoft.com/office/drawing/2014/main" id="{30FE1E8C-C5C9-858D-C66A-C4B8164DBB1A}"/>
              </a:ext>
            </a:extLst>
          </p:cNvPr>
          <p:cNvSpPr txBox="1"/>
          <p:nvPr/>
        </p:nvSpPr>
        <p:spPr>
          <a:xfrm>
            <a:off x="2965918" y="263244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800" dirty="0">
                <a:solidFill>
                  <a:srgbClr val="FFF0AF"/>
                </a:solidFill>
                <a:effectLst>
                  <a:outerShdw blurRad="38100" sx="101000" sy="101000" algn="ctr" rotWithShape="0">
                    <a:srgbClr val="C18348"/>
                  </a:outerShdw>
                </a:effectLst>
                <a:latin typeface="Runy Tunes Revisited NF" panose="02010608030204020504" pitchFamily="50" charset="0"/>
              </a:rPr>
              <a:t>Venus Infinite</a:t>
            </a:r>
          </a:p>
        </p:txBody>
      </p:sp>
      <p:sp>
        <p:nvSpPr>
          <p:cNvPr id="14" name="Subtitle 2">
            <a:extLst>
              <a:ext uri="{FF2B5EF4-FFF2-40B4-BE49-F238E27FC236}">
                <a16:creationId xmlns:a16="http://schemas.microsoft.com/office/drawing/2014/main" id="{886176BC-2D47-2333-07F1-5FD46BE720AD}"/>
              </a:ext>
            </a:extLst>
          </p:cNvPr>
          <p:cNvSpPr txBox="1">
            <a:spLocks/>
          </p:cNvSpPr>
          <p:nvPr/>
        </p:nvSpPr>
        <p:spPr>
          <a:xfrm>
            <a:off x="1524000" y="4221194"/>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solidFill>
                  <a:srgbClr val="FFF0AF"/>
                </a:solidFill>
                <a:latin typeface="Runy Tunes Revisited NF" panose="02010608030204020504" pitchFamily="2" charset="0"/>
              </a:rPr>
              <a:t>Narrative Design Document</a:t>
            </a:r>
            <a:endParaRPr lang="en-GB" dirty="0">
              <a:solidFill>
                <a:srgbClr val="FFF0AF"/>
              </a:solidFill>
              <a:latin typeface="Runy Tunes Revisited NF" panose="02010608030204020504" pitchFamily="2" charset="0"/>
            </a:endParaRPr>
          </a:p>
        </p:txBody>
      </p:sp>
    </p:spTree>
    <p:extLst>
      <p:ext uri="{BB962C8B-B14F-4D97-AF65-F5344CB8AC3E}">
        <p14:creationId xmlns:p14="http://schemas.microsoft.com/office/powerpoint/2010/main" val="471427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57717B03-0F94-7FE8-8489-C6AFADF5311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AB6D757D-C3F1-F2CA-87D1-032586198E5D}"/>
              </a:ext>
            </a:extLst>
          </p:cNvPr>
          <p:cNvSpPr>
            <a:spLocks noGrp="1"/>
          </p:cNvSpPr>
          <p:nvPr>
            <p:ph type="title"/>
          </p:nvPr>
        </p:nvSpPr>
        <p:spPr>
          <a:xfrm>
            <a:off x="120093" y="136525"/>
            <a:ext cx="11964837" cy="691611"/>
          </a:xfrm>
        </p:spPr>
        <p:txBody>
          <a:bodyPr>
            <a:normAutofit/>
          </a:bodyPr>
          <a:lstStyle/>
          <a:p>
            <a:r>
              <a:rPr lang="fr-FR" sz="3400" dirty="0" err="1">
                <a:solidFill>
                  <a:srgbClr val="C18348"/>
                </a:solidFill>
                <a:latin typeface="Runy Tunes Revisited NF" panose="02010608030204020504" pitchFamily="50" charset="0"/>
                <a:ea typeface="+mn-ea"/>
                <a:cs typeface="+mn-cs"/>
              </a:rPr>
              <a:t>Venusian</a:t>
            </a:r>
            <a:r>
              <a:rPr lang="fr-FR" sz="3400" dirty="0">
                <a:solidFill>
                  <a:srgbClr val="C18348"/>
                </a:solidFill>
                <a:latin typeface="Runy Tunes Revisited NF" panose="02010608030204020504" pitchFamily="50" charset="0"/>
                <a:ea typeface="+mn-ea"/>
                <a:cs typeface="+mn-cs"/>
              </a:rPr>
              <a:t> system - Caste</a:t>
            </a:r>
          </a:p>
        </p:txBody>
      </p:sp>
      <p:sp>
        <p:nvSpPr>
          <p:cNvPr id="5" name="Espace réservé du pied de page 4">
            <a:extLst>
              <a:ext uri="{FF2B5EF4-FFF2-40B4-BE49-F238E27FC236}">
                <a16:creationId xmlns:a16="http://schemas.microsoft.com/office/drawing/2014/main" id="{2A042F0C-96F3-FBF8-1716-E5C8BF263DB0}"/>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04EF0620-9CBF-7373-1270-5E592B2CD054}"/>
              </a:ext>
            </a:extLst>
          </p:cNvPr>
          <p:cNvSpPr>
            <a:spLocks noGrp="1"/>
          </p:cNvSpPr>
          <p:nvPr>
            <p:ph type="sldNum" sz="quarter" idx="12"/>
          </p:nvPr>
        </p:nvSpPr>
        <p:spPr/>
        <p:txBody>
          <a:bodyPr/>
          <a:lstStyle/>
          <a:p>
            <a:fld id="{545D0273-9834-40CA-82D3-656C86E31E39}" type="slidenum">
              <a:rPr lang="en-GB" smtClean="0"/>
              <a:pPr/>
              <a:t>10</a:t>
            </a:fld>
            <a:endParaRPr lang="en-GB"/>
          </a:p>
        </p:txBody>
      </p:sp>
      <p:pic>
        <p:nvPicPr>
          <p:cNvPr id="7" name="Image 6">
            <a:extLst>
              <a:ext uri="{FF2B5EF4-FFF2-40B4-BE49-F238E27FC236}">
                <a16:creationId xmlns:a16="http://schemas.microsoft.com/office/drawing/2014/main" id="{BF523680-3D64-B664-4810-CB92D82C0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6205" y="2795218"/>
            <a:ext cx="2086245" cy="1440000"/>
          </a:xfrm>
          <a:prstGeom prst="rect">
            <a:avLst/>
          </a:prstGeom>
          <a:ln>
            <a:solidFill>
              <a:schemeClr val="tx1"/>
            </a:solidFill>
          </a:ln>
        </p:spPr>
      </p:pic>
      <p:sp>
        <p:nvSpPr>
          <p:cNvPr id="8" name="ZoneTexte 7">
            <a:extLst>
              <a:ext uri="{FF2B5EF4-FFF2-40B4-BE49-F238E27FC236}">
                <a16:creationId xmlns:a16="http://schemas.microsoft.com/office/drawing/2014/main" id="{DE20D2A2-1468-9D68-6AD3-BB4FCA358B3A}"/>
              </a:ext>
            </a:extLst>
          </p:cNvPr>
          <p:cNvSpPr txBox="1"/>
          <p:nvPr/>
        </p:nvSpPr>
        <p:spPr>
          <a:xfrm>
            <a:off x="9635955" y="4253917"/>
            <a:ext cx="2146742" cy="276999"/>
          </a:xfrm>
          <a:prstGeom prst="rect">
            <a:avLst/>
          </a:prstGeom>
          <a:noFill/>
        </p:spPr>
        <p:txBody>
          <a:bodyPr wrap="none" rtlCol="0">
            <a:spAutoFit/>
          </a:bodyPr>
          <a:lstStyle/>
          <a:p>
            <a:pPr algn="ctr"/>
            <a:r>
              <a:rPr lang="fr-FR" sz="1200" dirty="0" err="1">
                <a:solidFill>
                  <a:srgbClr val="C18348"/>
                </a:solidFill>
                <a:latin typeface="Californian FB" panose="0207040306080B030204" pitchFamily="18" charset="0"/>
              </a:rPr>
              <a:t>Inspired</a:t>
            </a:r>
            <a:r>
              <a:rPr lang="fr-FR" sz="1200" dirty="0">
                <a:solidFill>
                  <a:srgbClr val="C18348"/>
                </a:solidFill>
                <a:latin typeface="Californian FB" panose="0207040306080B030204" pitchFamily="18" charset="0"/>
              </a:rPr>
              <a:t> by </a:t>
            </a:r>
            <a:r>
              <a:rPr lang="fr-FR" sz="1200" dirty="0" err="1">
                <a:solidFill>
                  <a:srgbClr val="C18348"/>
                </a:solidFill>
                <a:latin typeface="Californian FB" panose="0207040306080B030204" pitchFamily="18" charset="0"/>
              </a:rPr>
              <a:t>Indian</a:t>
            </a:r>
            <a:r>
              <a:rPr lang="fr-FR" sz="1200" dirty="0">
                <a:solidFill>
                  <a:srgbClr val="C18348"/>
                </a:solidFill>
                <a:latin typeface="Californian FB" panose="0207040306080B030204" pitchFamily="18" charset="0"/>
              </a:rPr>
              <a:t> caste system</a:t>
            </a:r>
          </a:p>
        </p:txBody>
      </p:sp>
      <p:pic>
        <p:nvPicPr>
          <p:cNvPr id="14" name="Image 13">
            <a:extLst>
              <a:ext uri="{FF2B5EF4-FFF2-40B4-BE49-F238E27FC236}">
                <a16:creationId xmlns:a16="http://schemas.microsoft.com/office/drawing/2014/main" id="{4D5CE30E-D084-35C5-8075-D1412DE200F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4008" y="1431611"/>
            <a:ext cx="1440000" cy="960468"/>
          </a:xfrm>
          <a:prstGeom prst="rect">
            <a:avLst/>
          </a:prstGeom>
          <a:ln>
            <a:solidFill>
              <a:schemeClr val="tx1"/>
            </a:solidFill>
          </a:ln>
        </p:spPr>
      </p:pic>
      <p:sp>
        <p:nvSpPr>
          <p:cNvPr id="15" name="ZoneTexte 14">
            <a:extLst>
              <a:ext uri="{FF2B5EF4-FFF2-40B4-BE49-F238E27FC236}">
                <a16:creationId xmlns:a16="http://schemas.microsoft.com/office/drawing/2014/main" id="{2EAA3CE4-4745-C6B5-8877-4509307AFE66}"/>
              </a:ext>
            </a:extLst>
          </p:cNvPr>
          <p:cNvSpPr txBox="1"/>
          <p:nvPr/>
        </p:nvSpPr>
        <p:spPr>
          <a:xfrm>
            <a:off x="359291" y="1123834"/>
            <a:ext cx="676788" cy="307777"/>
          </a:xfrm>
          <a:prstGeom prst="rect">
            <a:avLst/>
          </a:prstGeom>
          <a:noFill/>
        </p:spPr>
        <p:txBody>
          <a:bodyPr wrap="none" rtlCol="0">
            <a:spAutoFit/>
          </a:bodyPr>
          <a:lstStyle/>
          <a:p>
            <a:r>
              <a:rPr lang="fr-FR" sz="1400" dirty="0">
                <a:solidFill>
                  <a:srgbClr val="C18348"/>
                </a:solidFill>
                <a:latin typeface="Californian FB" panose="0207040306080B030204" pitchFamily="18" charset="0"/>
              </a:rPr>
              <a:t>Leader</a:t>
            </a:r>
          </a:p>
        </p:txBody>
      </p:sp>
      <p:sp>
        <p:nvSpPr>
          <p:cNvPr id="16" name="ZoneTexte 15">
            <a:extLst>
              <a:ext uri="{FF2B5EF4-FFF2-40B4-BE49-F238E27FC236}">
                <a16:creationId xmlns:a16="http://schemas.microsoft.com/office/drawing/2014/main" id="{4F642068-384C-E82F-925E-ADA4166C66FD}"/>
              </a:ext>
            </a:extLst>
          </p:cNvPr>
          <p:cNvSpPr txBox="1"/>
          <p:nvPr/>
        </p:nvSpPr>
        <p:spPr>
          <a:xfrm>
            <a:off x="369211" y="2488150"/>
            <a:ext cx="829073" cy="307777"/>
          </a:xfrm>
          <a:prstGeom prst="rect">
            <a:avLst/>
          </a:prstGeom>
          <a:noFill/>
        </p:spPr>
        <p:txBody>
          <a:bodyPr wrap="none" rtlCol="0">
            <a:spAutoFit/>
          </a:bodyPr>
          <a:lstStyle/>
          <a:p>
            <a:r>
              <a:rPr lang="fr-FR" sz="1400" dirty="0">
                <a:solidFill>
                  <a:srgbClr val="C18348"/>
                </a:solidFill>
                <a:latin typeface="Californian FB" panose="0207040306080B030204" pitchFamily="18" charset="0"/>
              </a:rPr>
              <a:t>Manager</a:t>
            </a:r>
          </a:p>
        </p:txBody>
      </p:sp>
      <p:sp>
        <p:nvSpPr>
          <p:cNvPr id="17" name="ZoneTexte 16">
            <a:extLst>
              <a:ext uri="{FF2B5EF4-FFF2-40B4-BE49-F238E27FC236}">
                <a16:creationId xmlns:a16="http://schemas.microsoft.com/office/drawing/2014/main" id="{805DC453-CD9E-CB2C-1136-C7BB4B04B7E8}"/>
              </a:ext>
            </a:extLst>
          </p:cNvPr>
          <p:cNvSpPr txBox="1"/>
          <p:nvPr/>
        </p:nvSpPr>
        <p:spPr>
          <a:xfrm>
            <a:off x="359291" y="4872168"/>
            <a:ext cx="777136" cy="307777"/>
          </a:xfrm>
          <a:prstGeom prst="rect">
            <a:avLst/>
          </a:prstGeom>
          <a:noFill/>
        </p:spPr>
        <p:txBody>
          <a:bodyPr wrap="none" rtlCol="0">
            <a:spAutoFit/>
          </a:bodyPr>
          <a:lstStyle/>
          <a:p>
            <a:r>
              <a:rPr lang="fr-FR" sz="1400" dirty="0" err="1">
                <a:solidFill>
                  <a:srgbClr val="C18348"/>
                </a:solidFill>
                <a:latin typeface="Californian FB" panose="0207040306080B030204" pitchFamily="18" charset="0"/>
              </a:rPr>
              <a:t>Worker</a:t>
            </a:r>
            <a:endParaRPr lang="fr-FR" sz="1400" dirty="0">
              <a:solidFill>
                <a:srgbClr val="C18348"/>
              </a:solidFill>
              <a:latin typeface="Californian FB" panose="0207040306080B030204" pitchFamily="18" charset="0"/>
            </a:endParaRPr>
          </a:p>
        </p:txBody>
      </p:sp>
      <p:cxnSp>
        <p:nvCxnSpPr>
          <p:cNvPr id="22" name="Connecteur droit avec flèche 21">
            <a:extLst>
              <a:ext uri="{FF2B5EF4-FFF2-40B4-BE49-F238E27FC236}">
                <a16:creationId xmlns:a16="http://schemas.microsoft.com/office/drawing/2014/main" id="{61C4CE73-28BB-5063-F6EF-5AD55E941E70}"/>
              </a:ext>
            </a:extLst>
          </p:cNvPr>
          <p:cNvCxnSpPr/>
          <p:nvPr/>
        </p:nvCxnSpPr>
        <p:spPr>
          <a:xfrm>
            <a:off x="200546" y="970091"/>
            <a:ext cx="0" cy="540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9CC0AA6D-B2DD-D839-168C-F8CFC27A7F9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9291" y="5184498"/>
            <a:ext cx="1440000" cy="965359"/>
          </a:xfrm>
          <a:prstGeom prst="rect">
            <a:avLst/>
          </a:prstGeom>
          <a:ln>
            <a:solidFill>
              <a:schemeClr val="tx1"/>
            </a:solidFill>
          </a:ln>
        </p:spPr>
      </p:pic>
      <p:pic>
        <p:nvPicPr>
          <p:cNvPr id="25" name="Image 24">
            <a:extLst>
              <a:ext uri="{FF2B5EF4-FFF2-40B4-BE49-F238E27FC236}">
                <a16:creationId xmlns:a16="http://schemas.microsoft.com/office/drawing/2014/main" id="{ABC00AC3-07DE-42E9-D8E3-1BCECDAB7ED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6755" y="2795927"/>
            <a:ext cx="1440000" cy="810000"/>
          </a:xfrm>
          <a:prstGeom prst="rect">
            <a:avLst/>
          </a:prstGeom>
          <a:ln>
            <a:solidFill>
              <a:schemeClr val="tx1"/>
            </a:solidFill>
          </a:ln>
        </p:spPr>
      </p:pic>
      <p:sp>
        <p:nvSpPr>
          <p:cNvPr id="33" name="ZoneTexte 32">
            <a:extLst>
              <a:ext uri="{FF2B5EF4-FFF2-40B4-BE49-F238E27FC236}">
                <a16:creationId xmlns:a16="http://schemas.microsoft.com/office/drawing/2014/main" id="{26A61C99-C87A-945B-89B3-FC0EB0CA2E32}"/>
              </a:ext>
            </a:extLst>
          </p:cNvPr>
          <p:cNvSpPr txBox="1"/>
          <p:nvPr/>
        </p:nvSpPr>
        <p:spPr>
          <a:xfrm>
            <a:off x="389502" y="3724276"/>
            <a:ext cx="849913" cy="307777"/>
          </a:xfrm>
          <a:prstGeom prst="rect">
            <a:avLst/>
          </a:prstGeom>
          <a:noFill/>
        </p:spPr>
        <p:txBody>
          <a:bodyPr wrap="none" rtlCol="0">
            <a:spAutoFit/>
          </a:bodyPr>
          <a:lstStyle/>
          <a:p>
            <a:r>
              <a:rPr lang="fr-FR" sz="1400" dirty="0" err="1">
                <a:solidFill>
                  <a:srgbClr val="C18348"/>
                </a:solidFill>
                <a:latin typeface="Californian FB" panose="0207040306080B030204" pitchFamily="18" charset="0"/>
              </a:rPr>
              <a:t>Scientist</a:t>
            </a:r>
            <a:endParaRPr lang="fr-FR" sz="1400" dirty="0">
              <a:solidFill>
                <a:srgbClr val="C18348"/>
              </a:solidFill>
              <a:latin typeface="Californian FB" panose="0207040306080B030204" pitchFamily="18" charset="0"/>
            </a:endParaRPr>
          </a:p>
        </p:txBody>
      </p:sp>
      <p:graphicFrame>
        <p:nvGraphicFramePr>
          <p:cNvPr id="3" name="Diagramme 2">
            <a:extLst>
              <a:ext uri="{FF2B5EF4-FFF2-40B4-BE49-F238E27FC236}">
                <a16:creationId xmlns:a16="http://schemas.microsoft.com/office/drawing/2014/main" id="{93A7253E-C03A-D1F1-8672-4C09C3E955A9}"/>
              </a:ext>
            </a:extLst>
          </p:cNvPr>
          <p:cNvGraphicFramePr/>
          <p:nvPr>
            <p:extLst>
              <p:ext uri="{D42A27DB-BD31-4B8C-83A1-F6EECF244321}">
                <p14:modId xmlns:p14="http://schemas.microsoft.com/office/powerpoint/2010/main" val="4194828346"/>
              </p:ext>
            </p:extLst>
          </p:nvPr>
        </p:nvGraphicFramePr>
        <p:xfrm>
          <a:off x="2423283" y="1123834"/>
          <a:ext cx="7345434" cy="50784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Image 8">
            <a:extLst>
              <a:ext uri="{FF2B5EF4-FFF2-40B4-BE49-F238E27FC236}">
                <a16:creationId xmlns:a16="http://schemas.microsoft.com/office/drawing/2014/main" id="{84353F1C-6200-9F04-22B5-B66CA85429B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59291" y="4028047"/>
            <a:ext cx="1440000" cy="810000"/>
          </a:xfrm>
          <a:prstGeom prst="rect">
            <a:avLst/>
          </a:prstGeom>
          <a:ln>
            <a:solidFill>
              <a:schemeClr val="tx1"/>
            </a:solidFill>
          </a:ln>
        </p:spPr>
      </p:pic>
      <p:sp>
        <p:nvSpPr>
          <p:cNvPr id="10" name="Titre 1">
            <a:extLst>
              <a:ext uri="{FF2B5EF4-FFF2-40B4-BE49-F238E27FC236}">
                <a16:creationId xmlns:a16="http://schemas.microsoft.com/office/drawing/2014/main" id="{5ED12BFF-C2AE-B453-30CC-F6A11AF51A13}"/>
              </a:ext>
            </a:extLst>
          </p:cNvPr>
          <p:cNvSpPr txBox="1">
            <a:spLocks/>
          </p:cNvSpPr>
          <p:nvPr/>
        </p:nvSpPr>
        <p:spPr>
          <a:xfrm>
            <a:off x="155953" y="136521"/>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Venusian system - Caste</a:t>
            </a:r>
            <a:endParaRPr lang="fr-FR" sz="3400" dirty="0">
              <a:solidFill>
                <a:srgbClr val="FFF0AF"/>
              </a:solidFill>
              <a:latin typeface="Runy Tunes Revisited NF" panose="02010608030204020504" pitchFamily="50" charset="0"/>
              <a:ea typeface="+mn-ea"/>
              <a:cs typeface="+mn-cs"/>
            </a:endParaRPr>
          </a:p>
        </p:txBody>
      </p:sp>
      <p:grpSp>
        <p:nvGrpSpPr>
          <p:cNvPr id="12" name="Groupe 11">
            <a:extLst>
              <a:ext uri="{FF2B5EF4-FFF2-40B4-BE49-F238E27FC236}">
                <a16:creationId xmlns:a16="http://schemas.microsoft.com/office/drawing/2014/main" id="{ADDB95BA-9648-069E-D2F4-EA3486C844EE}"/>
              </a:ext>
            </a:extLst>
          </p:cNvPr>
          <p:cNvGrpSpPr/>
          <p:nvPr/>
        </p:nvGrpSpPr>
        <p:grpSpPr>
          <a:xfrm>
            <a:off x="0" y="612761"/>
            <a:ext cx="3876408" cy="638175"/>
            <a:chOff x="146133" y="762617"/>
            <a:chExt cx="3876408" cy="638175"/>
          </a:xfrm>
        </p:grpSpPr>
        <p:pic>
          <p:nvPicPr>
            <p:cNvPr id="13" name="Image 12" descr="Une image contenant capture d’écran, art, Rectangle, Symétrie&#10;&#10;Description générée automatiquement">
              <a:extLst>
                <a:ext uri="{FF2B5EF4-FFF2-40B4-BE49-F238E27FC236}">
                  <a16:creationId xmlns:a16="http://schemas.microsoft.com/office/drawing/2014/main" id="{F87FBA10-D573-FF79-26E5-90E80489931E}"/>
                </a:ext>
              </a:extLst>
            </p:cNvPr>
            <p:cNvPicPr>
              <a:picLocks noChangeAspect="1"/>
            </p:cNvPicPr>
            <p:nvPr/>
          </p:nvPicPr>
          <p:blipFill rotWithShape="1">
            <a:blip r:embed="rId13">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1A55C8F2-5155-D2BC-D5FF-D15C4AAC177D}"/>
                </a:ext>
              </a:extLst>
            </p:cNvPr>
            <p:cNvPicPr>
              <a:picLocks noChangeAspect="1"/>
            </p:cNvPicPr>
            <p:nvPr/>
          </p:nvPicPr>
          <p:blipFill rotWithShape="1">
            <a:blip r:embed="rId13">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9A5D7A56-584C-D419-5CDC-6080611E8FBB}"/>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C25DCC29-4115-AC6F-6585-730908F7A041}"/>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63595AAD-E1AD-E4BE-2460-719008315A4A}"/>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4" name="Image 23" descr="Une image contenant capture d’écran, art, Rectangle, Symétrie&#10;&#10;Description générée automatiquement">
            <a:extLst>
              <a:ext uri="{FF2B5EF4-FFF2-40B4-BE49-F238E27FC236}">
                <a16:creationId xmlns:a16="http://schemas.microsoft.com/office/drawing/2014/main" id="{69B95111-A69A-06CA-2AA2-6DC3057FC006}"/>
              </a:ext>
            </a:extLst>
          </p:cNvPr>
          <p:cNvPicPr>
            <a:picLocks noChangeAspect="1"/>
          </p:cNvPicPr>
          <p:nvPr/>
        </p:nvPicPr>
        <p:blipFill rotWithShape="1">
          <a:blip r:embed="rId13">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33010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caste</a:t>
            </a:r>
          </a:p>
        </p:txBody>
      </p:sp>
      <p:sp>
        <p:nvSpPr>
          <p:cNvPr id="2" name="ZoneTexte 1">
            <a:extLst>
              <a:ext uri="{FF2B5EF4-FFF2-40B4-BE49-F238E27FC236}">
                <a16:creationId xmlns:a16="http://schemas.microsoft.com/office/drawing/2014/main" id="{7D2D716C-E3AE-1ED1-E1A2-DD28A4724774}"/>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caste</a:t>
            </a:r>
          </a:p>
        </p:txBody>
      </p:sp>
    </p:spTree>
    <p:extLst>
      <p:ext uri="{BB962C8B-B14F-4D97-AF65-F5344CB8AC3E}">
        <p14:creationId xmlns:p14="http://schemas.microsoft.com/office/powerpoint/2010/main" val="1360940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Une image contenant art, Symétrie, motif, Motif&#10;&#10;Description générée automatiquement">
            <a:extLst>
              <a:ext uri="{FF2B5EF4-FFF2-40B4-BE49-F238E27FC236}">
                <a16:creationId xmlns:a16="http://schemas.microsoft.com/office/drawing/2014/main" id="{CE824E0F-A94A-28E4-F3CF-5EA34DC3118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259A316F-A97A-2F76-2895-5F5429201EB6}"/>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a:t>
            </a:r>
            <a:r>
              <a:rPr lang="fr-FR" sz="3400" dirty="0" err="1">
                <a:solidFill>
                  <a:srgbClr val="C18348"/>
                </a:solidFill>
                <a:latin typeface="Runy Tunes Revisited NF" panose="02010608030204020504" pitchFamily="50" charset="0"/>
                <a:ea typeface="+mn-ea"/>
                <a:cs typeface="+mn-cs"/>
              </a:rPr>
              <a:t>Floors</a:t>
            </a:r>
            <a:endParaRPr lang="fr-FR" sz="3400" dirty="0">
              <a:solidFill>
                <a:srgbClr val="C18348"/>
              </a:solidFill>
              <a:latin typeface="Runy Tunes Revisited NF" panose="02010608030204020504" pitchFamily="50" charset="0"/>
              <a:ea typeface="+mn-ea"/>
              <a:cs typeface="+mn-cs"/>
            </a:endParaRPr>
          </a:p>
        </p:txBody>
      </p:sp>
      <p:sp>
        <p:nvSpPr>
          <p:cNvPr id="3" name="Espace réservé du contenu 2">
            <a:extLst>
              <a:ext uri="{FF2B5EF4-FFF2-40B4-BE49-F238E27FC236}">
                <a16:creationId xmlns:a16="http://schemas.microsoft.com/office/drawing/2014/main" id="{B7CCA0B6-5D19-140A-B8C6-282C060D31BE}"/>
              </a:ext>
            </a:extLst>
          </p:cNvPr>
          <p:cNvSpPr>
            <a:spLocks noGrp="1"/>
          </p:cNvSpPr>
          <p:nvPr>
            <p:ph idx="1"/>
          </p:nvPr>
        </p:nvSpPr>
        <p:spPr>
          <a:xfrm>
            <a:off x="138023" y="1150023"/>
            <a:ext cx="5957977" cy="471061"/>
          </a:xfrm>
        </p:spPr>
        <p:txBody>
          <a:bodyPr anchor="ctr">
            <a:normAutofit/>
          </a:bodyPr>
          <a:lstStyle/>
          <a:p>
            <a:r>
              <a:rPr lang="fr-FR" sz="2400" dirty="0" err="1">
                <a:solidFill>
                  <a:srgbClr val="C18348"/>
                </a:solidFill>
                <a:latin typeface="Californian FB" panose="0207040306080B030204" pitchFamily="18" charset="0"/>
              </a:rPr>
              <a:t>Each</a:t>
            </a:r>
            <a:r>
              <a:rPr lang="fr-FR" sz="2400" dirty="0">
                <a:solidFill>
                  <a:srgbClr val="C18348"/>
                </a:solidFill>
                <a:latin typeface="Californian FB" panose="0207040306080B030204" pitchFamily="18" charset="0"/>
              </a:rPr>
              <a:t> caste has </a:t>
            </a:r>
            <a:r>
              <a:rPr lang="fr-FR" sz="2400" dirty="0" err="1">
                <a:solidFill>
                  <a:srgbClr val="C18348"/>
                </a:solidFill>
                <a:latin typeface="Californian FB" panose="0207040306080B030204" pitchFamily="18" charset="0"/>
              </a:rPr>
              <a:t>it’s</a:t>
            </a:r>
            <a:r>
              <a:rPr lang="fr-FR" sz="2400" dirty="0">
                <a:solidFill>
                  <a:srgbClr val="C18348"/>
                </a:solidFill>
                <a:latin typeface="Californian FB" panose="0207040306080B030204" pitchFamily="18" charset="0"/>
              </a:rPr>
              <a:t> </a:t>
            </a:r>
            <a:r>
              <a:rPr lang="fr-FR" sz="2400" dirty="0" err="1">
                <a:solidFill>
                  <a:srgbClr val="C18348"/>
                </a:solidFill>
                <a:latin typeface="Californian FB" panose="0207040306080B030204" pitchFamily="18" charset="0"/>
              </a:rPr>
              <a:t>own</a:t>
            </a:r>
            <a:r>
              <a:rPr lang="fr-FR" sz="2400" dirty="0">
                <a:solidFill>
                  <a:srgbClr val="C18348"/>
                </a:solidFill>
                <a:latin typeface="Californian FB" panose="0207040306080B030204" pitchFamily="18" charset="0"/>
              </a:rPr>
              <a:t> floor</a:t>
            </a:r>
          </a:p>
        </p:txBody>
      </p:sp>
      <p:sp>
        <p:nvSpPr>
          <p:cNvPr id="4" name="Espace réservé du numéro de diapositive 3">
            <a:extLst>
              <a:ext uri="{FF2B5EF4-FFF2-40B4-BE49-F238E27FC236}">
                <a16:creationId xmlns:a16="http://schemas.microsoft.com/office/drawing/2014/main" id="{5EECCC8B-CB4A-B5D4-380D-8A2B31ED53A7}"/>
              </a:ext>
            </a:extLst>
          </p:cNvPr>
          <p:cNvSpPr>
            <a:spLocks noGrp="1"/>
          </p:cNvSpPr>
          <p:nvPr>
            <p:ph type="sldNum" sz="quarter" idx="12"/>
          </p:nvPr>
        </p:nvSpPr>
        <p:spPr/>
        <p:txBody>
          <a:bodyPr/>
          <a:lstStyle/>
          <a:p>
            <a:fld id="{545D0273-9834-40CA-82D3-656C86E31E39}" type="slidenum">
              <a:rPr lang="en-GB" smtClean="0"/>
              <a:pPr/>
              <a:t>12</a:t>
            </a:fld>
            <a:endParaRPr lang="en-GB"/>
          </a:p>
        </p:txBody>
      </p:sp>
      <p:sp>
        <p:nvSpPr>
          <p:cNvPr id="5" name="Espace réservé du pied de page 4">
            <a:extLst>
              <a:ext uri="{FF2B5EF4-FFF2-40B4-BE49-F238E27FC236}">
                <a16:creationId xmlns:a16="http://schemas.microsoft.com/office/drawing/2014/main" id="{F50723DA-5B0E-5801-93EA-1A2F87C62C33}"/>
              </a:ext>
            </a:extLst>
          </p:cNvPr>
          <p:cNvSpPr>
            <a:spLocks noGrp="1"/>
          </p:cNvSpPr>
          <p:nvPr>
            <p:ph type="ftr" sz="quarter" idx="11"/>
          </p:nvPr>
        </p:nvSpPr>
        <p:spPr/>
        <p:txBody>
          <a:bodyPr/>
          <a:lstStyle/>
          <a:p>
            <a:r>
              <a:rPr lang="it-IT"/>
              <a:t>Calisto_Infinite_Narrative_Design_Document</a:t>
            </a:r>
            <a:endParaRPr lang="en-GB"/>
          </a:p>
        </p:txBody>
      </p:sp>
      <p:pic>
        <p:nvPicPr>
          <p:cNvPr id="7" name="Image 6">
            <a:extLst>
              <a:ext uri="{FF2B5EF4-FFF2-40B4-BE49-F238E27FC236}">
                <a16:creationId xmlns:a16="http://schemas.microsoft.com/office/drawing/2014/main" id="{EADA6765-D95D-5D2F-8185-8E59C40670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1049" y="1906131"/>
            <a:ext cx="2944000" cy="1656000"/>
          </a:xfrm>
          <a:prstGeom prst="rect">
            <a:avLst/>
          </a:prstGeom>
          <a:ln>
            <a:solidFill>
              <a:schemeClr val="tx1"/>
            </a:solidFill>
          </a:ln>
        </p:spPr>
      </p:pic>
      <p:pic>
        <p:nvPicPr>
          <p:cNvPr id="9" name="Picture 11">
            <a:extLst>
              <a:ext uri="{FF2B5EF4-FFF2-40B4-BE49-F238E27FC236}">
                <a16:creationId xmlns:a16="http://schemas.microsoft.com/office/drawing/2014/main" id="{69E8DF20-23F0-95ED-D03A-59BA72BC7F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3159" y="1224908"/>
            <a:ext cx="1919999" cy="1080000"/>
          </a:xfrm>
          <a:prstGeom prst="rect">
            <a:avLst/>
          </a:prstGeom>
          <a:ln>
            <a:solidFill>
              <a:schemeClr val="tx1"/>
            </a:solidFill>
          </a:ln>
        </p:spPr>
      </p:pic>
      <p:pic>
        <p:nvPicPr>
          <p:cNvPr id="10" name="Image 9">
            <a:extLst>
              <a:ext uri="{FF2B5EF4-FFF2-40B4-BE49-F238E27FC236}">
                <a16:creationId xmlns:a16="http://schemas.microsoft.com/office/drawing/2014/main" id="{1FDF872D-13FD-5534-28FD-8A7CEA02619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96000" y="2490347"/>
            <a:ext cx="1917158" cy="1080000"/>
          </a:xfrm>
          <a:prstGeom prst="rect">
            <a:avLst/>
          </a:prstGeom>
          <a:ln>
            <a:solidFill>
              <a:schemeClr val="tx1"/>
            </a:solidFill>
          </a:ln>
        </p:spPr>
      </p:pic>
      <p:pic>
        <p:nvPicPr>
          <p:cNvPr id="11" name="Image 10">
            <a:extLst>
              <a:ext uri="{FF2B5EF4-FFF2-40B4-BE49-F238E27FC236}">
                <a16:creationId xmlns:a16="http://schemas.microsoft.com/office/drawing/2014/main" id="{950A6E3D-18CA-3C08-AEEB-936ED6C4E2F5}"/>
              </a:ext>
            </a:extLst>
          </p:cNvPr>
          <p:cNvPicPr>
            <a:picLocks noChangeAspect="1"/>
          </p:cNvPicPr>
          <p:nvPr/>
        </p:nvPicPr>
        <p:blipFill>
          <a:blip r:embed="rId6"/>
          <a:stretch>
            <a:fillRect/>
          </a:stretch>
        </p:blipFill>
        <p:spPr>
          <a:xfrm>
            <a:off x="6093159" y="3755787"/>
            <a:ext cx="1920760" cy="1080000"/>
          </a:xfrm>
          <a:prstGeom prst="rect">
            <a:avLst/>
          </a:prstGeom>
          <a:ln>
            <a:solidFill>
              <a:schemeClr val="tx1"/>
            </a:solidFill>
          </a:ln>
        </p:spPr>
      </p:pic>
      <p:pic>
        <p:nvPicPr>
          <p:cNvPr id="12" name="Image 11">
            <a:extLst>
              <a:ext uri="{FF2B5EF4-FFF2-40B4-BE49-F238E27FC236}">
                <a16:creationId xmlns:a16="http://schemas.microsoft.com/office/drawing/2014/main" id="{EE205A73-F6E9-D33F-0B6F-0F73F6B53320}"/>
              </a:ext>
            </a:extLst>
          </p:cNvPr>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093159" y="5021226"/>
            <a:ext cx="1917160" cy="1080000"/>
          </a:xfrm>
          <a:prstGeom prst="rect">
            <a:avLst/>
          </a:prstGeom>
          <a:ln>
            <a:solidFill>
              <a:schemeClr val="tx1"/>
            </a:solidFill>
          </a:ln>
        </p:spPr>
      </p:pic>
      <p:sp>
        <p:nvSpPr>
          <p:cNvPr id="13" name="ZoneTexte 12">
            <a:extLst>
              <a:ext uri="{FF2B5EF4-FFF2-40B4-BE49-F238E27FC236}">
                <a16:creationId xmlns:a16="http://schemas.microsoft.com/office/drawing/2014/main" id="{203B8E71-87A3-29A1-9AE5-0772B0623A6B}"/>
              </a:ext>
            </a:extLst>
          </p:cNvPr>
          <p:cNvSpPr txBox="1"/>
          <p:nvPr/>
        </p:nvSpPr>
        <p:spPr>
          <a:xfrm>
            <a:off x="138023" y="3894285"/>
            <a:ext cx="5650287" cy="1815882"/>
          </a:xfrm>
          <a:prstGeom prst="rect">
            <a:avLst/>
          </a:prstGeom>
          <a:noFill/>
        </p:spPr>
        <p:txBody>
          <a:bodyPr wrap="square" rtlCol="0" anchor="ctr">
            <a:spAutoFit/>
          </a:bodyPr>
          <a:lstStyle/>
          <a:p>
            <a:r>
              <a:rPr lang="fr-FR" sz="1600" dirty="0">
                <a:solidFill>
                  <a:srgbClr val="C18348"/>
                </a:solidFill>
                <a:latin typeface="Californian FB" panose="0207040306080B030204" pitchFamily="18" charset="0"/>
              </a:rPr>
              <a:t>The station is split in 4 differents floor.</a:t>
            </a:r>
          </a:p>
          <a:p>
            <a:r>
              <a:rPr lang="fr-FR" sz="1600" dirty="0">
                <a:solidFill>
                  <a:srgbClr val="C18348"/>
                </a:solidFill>
                <a:latin typeface="Californian FB" panose="0207040306080B030204" pitchFamily="18" charset="0"/>
              </a:rPr>
              <a:t>The </a:t>
            </a:r>
            <a:r>
              <a:rPr lang="fr-FR" sz="1600" dirty="0" err="1">
                <a:solidFill>
                  <a:srgbClr val="C18348"/>
                </a:solidFill>
                <a:latin typeface="Californian FB" panose="0207040306080B030204" pitchFamily="18" charset="0"/>
              </a:rPr>
              <a:t>lower</a:t>
            </a:r>
            <a:r>
              <a:rPr lang="fr-FR" sz="1600" dirty="0">
                <a:solidFill>
                  <a:srgbClr val="C18348"/>
                </a:solidFill>
                <a:latin typeface="Californian FB" panose="0207040306080B030204" pitchFamily="18" charset="0"/>
              </a:rPr>
              <a:t> levels are the worst they are with more </a:t>
            </a:r>
            <a:r>
              <a:rPr lang="fr-FR" sz="1600" dirty="0" err="1">
                <a:solidFill>
                  <a:srgbClr val="C18348"/>
                </a:solidFill>
                <a:latin typeface="Californian FB" panose="0207040306080B030204" pitchFamily="18" charset="0"/>
              </a:rPr>
              <a:t>gravity</a:t>
            </a:r>
            <a:r>
              <a:rPr lang="fr-FR" sz="1600" dirty="0">
                <a:solidFill>
                  <a:srgbClr val="C18348"/>
                </a:solidFill>
                <a:latin typeface="Californian FB" panose="0207040306080B030204" pitchFamily="18" charset="0"/>
              </a:rPr>
              <a:t> and </a:t>
            </a:r>
            <a:r>
              <a:rPr lang="fr-FR" sz="1600" dirty="0" err="1">
                <a:solidFill>
                  <a:srgbClr val="C18348"/>
                </a:solidFill>
                <a:latin typeface="Californian FB" panose="0207040306080B030204" pitchFamily="18" charset="0"/>
              </a:rPr>
              <a:t>higher</a:t>
            </a:r>
            <a:r>
              <a:rPr lang="fr-FR" sz="1600" dirty="0">
                <a:solidFill>
                  <a:srgbClr val="C18348"/>
                </a:solidFill>
                <a:latin typeface="Californian FB" panose="0207040306080B030204" pitchFamily="18" charset="0"/>
              </a:rPr>
              <a:t> </a:t>
            </a:r>
            <a:r>
              <a:rPr lang="fr-FR" sz="1600" dirty="0" err="1">
                <a:solidFill>
                  <a:srgbClr val="C18348"/>
                </a:solidFill>
                <a:latin typeface="Californian FB" panose="0207040306080B030204" pitchFamily="18" charset="0"/>
              </a:rPr>
              <a:t>temperatures</a:t>
            </a:r>
            <a:r>
              <a:rPr lang="fr-FR" sz="1600" dirty="0">
                <a:solidFill>
                  <a:srgbClr val="C18348"/>
                </a:solidFill>
                <a:latin typeface="Californian FB" panose="0207040306080B030204" pitchFamily="18" charset="0"/>
              </a:rPr>
              <a:t>.</a:t>
            </a:r>
          </a:p>
          <a:p>
            <a:r>
              <a:rPr lang="fr-FR" sz="1600" dirty="0">
                <a:solidFill>
                  <a:srgbClr val="C18348"/>
                </a:solidFill>
                <a:latin typeface="Californian FB" panose="0207040306080B030204" pitchFamily="18" charset="0"/>
              </a:rPr>
              <a:t>There are differents access between </a:t>
            </a:r>
            <a:r>
              <a:rPr lang="fr-FR" sz="1600" dirty="0" err="1">
                <a:solidFill>
                  <a:srgbClr val="C18348"/>
                </a:solidFill>
                <a:latin typeface="Californian FB" panose="0207040306080B030204" pitchFamily="18" charset="0"/>
              </a:rPr>
              <a:t>floors</a:t>
            </a:r>
            <a:r>
              <a:rPr lang="fr-FR" sz="1600" dirty="0">
                <a:solidFill>
                  <a:srgbClr val="C18348"/>
                </a:solidFill>
                <a:latin typeface="Californian FB" panose="0207040306080B030204" pitchFamily="18" charset="0"/>
              </a:rPr>
              <a:t> that can be used by people </a:t>
            </a:r>
            <a:r>
              <a:rPr lang="fr-FR" sz="1600" dirty="0" err="1">
                <a:solidFill>
                  <a:srgbClr val="C18348"/>
                </a:solidFill>
                <a:latin typeface="Californian FB" panose="0207040306080B030204" pitchFamily="18" charset="0"/>
              </a:rPr>
              <a:t>depending</a:t>
            </a:r>
            <a:r>
              <a:rPr lang="fr-FR" sz="1600" dirty="0">
                <a:solidFill>
                  <a:srgbClr val="C18348"/>
                </a:solidFill>
                <a:latin typeface="Californian FB" panose="0207040306080B030204" pitchFamily="18" charset="0"/>
              </a:rPr>
              <a:t> on their castes and their </a:t>
            </a:r>
            <a:r>
              <a:rPr lang="fr-FR" sz="1600" dirty="0" err="1">
                <a:solidFill>
                  <a:srgbClr val="C18348"/>
                </a:solidFill>
                <a:latin typeface="Californian FB" panose="0207040306080B030204" pitchFamily="18" charset="0"/>
              </a:rPr>
              <a:t>roles</a:t>
            </a:r>
            <a:r>
              <a:rPr lang="fr-FR" sz="1600" dirty="0">
                <a:solidFill>
                  <a:srgbClr val="C18348"/>
                </a:solidFill>
                <a:latin typeface="Californian FB" panose="0207040306080B030204" pitchFamily="18" charset="0"/>
              </a:rPr>
              <a:t>.</a:t>
            </a:r>
          </a:p>
          <a:p>
            <a:r>
              <a:rPr lang="fr-FR" sz="1600" dirty="0" err="1">
                <a:solidFill>
                  <a:srgbClr val="C18348"/>
                </a:solidFill>
                <a:latin typeface="Californian FB" panose="0207040306080B030204" pitchFamily="18" charset="0"/>
              </a:rPr>
              <a:t>Each</a:t>
            </a:r>
            <a:r>
              <a:rPr lang="fr-FR" sz="1600" dirty="0">
                <a:solidFill>
                  <a:srgbClr val="C18348"/>
                </a:solidFill>
                <a:latin typeface="Californian FB" panose="0207040306080B030204" pitchFamily="18" charset="0"/>
              </a:rPr>
              <a:t> floor has a </a:t>
            </a:r>
            <a:r>
              <a:rPr lang="fr-FR" sz="1600" dirty="0" err="1">
                <a:solidFill>
                  <a:srgbClr val="C18348"/>
                </a:solidFill>
                <a:latin typeface="Californian FB" panose="0207040306080B030204" pitchFamily="18" charset="0"/>
              </a:rPr>
              <a:t>specific</a:t>
            </a:r>
            <a:r>
              <a:rPr lang="fr-FR" sz="1600" dirty="0">
                <a:solidFill>
                  <a:srgbClr val="C18348"/>
                </a:solidFill>
                <a:latin typeface="Californian FB" panose="0207040306080B030204" pitchFamily="18" charset="0"/>
              </a:rPr>
              <a:t> architecture and a theme </a:t>
            </a:r>
            <a:r>
              <a:rPr lang="fr-FR" sz="1600" dirty="0" err="1">
                <a:solidFill>
                  <a:srgbClr val="C18348"/>
                </a:solidFill>
                <a:latin typeface="Californian FB" panose="0207040306080B030204" pitchFamily="18" charset="0"/>
              </a:rPr>
              <a:t>based</a:t>
            </a:r>
            <a:r>
              <a:rPr lang="fr-FR" sz="1600" dirty="0">
                <a:solidFill>
                  <a:srgbClr val="C18348"/>
                </a:solidFill>
                <a:latin typeface="Californian FB" panose="0207040306080B030204" pitchFamily="18" charset="0"/>
              </a:rPr>
              <a:t> on one of the 4 elements.</a:t>
            </a:r>
          </a:p>
        </p:txBody>
      </p:sp>
      <p:sp>
        <p:nvSpPr>
          <p:cNvPr id="14" name="ZoneTexte 13">
            <a:extLst>
              <a:ext uri="{FF2B5EF4-FFF2-40B4-BE49-F238E27FC236}">
                <a16:creationId xmlns:a16="http://schemas.microsoft.com/office/drawing/2014/main" id="{F63ED67C-6B22-962E-DB9D-75B96114D5AB}"/>
              </a:ext>
            </a:extLst>
          </p:cNvPr>
          <p:cNvSpPr txBox="1"/>
          <p:nvPr/>
        </p:nvSpPr>
        <p:spPr>
          <a:xfrm>
            <a:off x="8010318" y="1210315"/>
            <a:ext cx="4040817" cy="861774"/>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rgbClr val="C18348"/>
                </a:solidFill>
                <a:latin typeface="Californian FB" panose="0207040306080B030204" pitchFamily="18" charset="0"/>
              </a:rPr>
              <a:t>Prime City</a:t>
            </a:r>
          </a:p>
          <a:p>
            <a:pPr algn="just"/>
            <a:r>
              <a:rPr lang="fr-FR" sz="1200" dirty="0">
                <a:solidFill>
                  <a:srgbClr val="C18348"/>
                </a:solidFill>
                <a:latin typeface="Californian FB" panose="0207040306080B030204" pitchFamily="18" charset="0"/>
              </a:rPr>
              <a:t>Leaders </a:t>
            </a:r>
            <a:r>
              <a:rPr lang="fr-FR" sz="1200" dirty="0" err="1">
                <a:solidFill>
                  <a:srgbClr val="C18348"/>
                </a:solidFill>
                <a:latin typeface="Californian FB" panose="0207040306080B030204" pitchFamily="18" charset="0"/>
              </a:rPr>
              <a:t>lives</a:t>
            </a:r>
            <a:r>
              <a:rPr lang="fr-FR" sz="1200" dirty="0">
                <a:solidFill>
                  <a:srgbClr val="C18348"/>
                </a:solidFill>
                <a:latin typeface="Californian FB" panose="0207040306080B030204" pitchFamily="18" charset="0"/>
              </a:rPr>
              <a:t> in a main city that </a:t>
            </a:r>
            <a:r>
              <a:rPr lang="fr-FR" sz="1200" dirty="0" err="1">
                <a:solidFill>
                  <a:srgbClr val="C18348"/>
                </a:solidFill>
                <a:latin typeface="Californian FB" panose="0207040306080B030204" pitchFamily="18" charset="0"/>
              </a:rPr>
              <a:t>seems</a:t>
            </a:r>
            <a:r>
              <a:rPr lang="fr-FR" sz="1200" dirty="0">
                <a:solidFill>
                  <a:srgbClr val="C18348"/>
                </a:solidFill>
                <a:latin typeface="Californian FB" panose="0207040306080B030204" pitchFamily="18" charset="0"/>
              </a:rPr>
              <a:t> to be </a:t>
            </a:r>
            <a:r>
              <a:rPr lang="fr-FR" sz="1200" dirty="0" err="1">
                <a:solidFill>
                  <a:srgbClr val="C18348"/>
                </a:solidFill>
                <a:latin typeface="Californian FB" panose="0207040306080B030204" pitchFamily="18" charset="0"/>
              </a:rPr>
              <a:t>utopian</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Theme: Air</a:t>
            </a: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Neoclassical</a:t>
            </a:r>
            <a:endParaRPr lang="fr-FR" sz="1200" dirty="0">
              <a:solidFill>
                <a:srgbClr val="C18348"/>
              </a:solidFill>
              <a:latin typeface="Californian FB" panose="0207040306080B030204" pitchFamily="18" charset="0"/>
            </a:endParaRPr>
          </a:p>
        </p:txBody>
      </p:sp>
      <p:sp>
        <p:nvSpPr>
          <p:cNvPr id="15" name="ZoneTexte 14">
            <a:extLst>
              <a:ext uri="{FF2B5EF4-FFF2-40B4-BE49-F238E27FC236}">
                <a16:creationId xmlns:a16="http://schemas.microsoft.com/office/drawing/2014/main" id="{38AA8C86-91E6-E0EA-4D71-9ECA3DE2D5D3}"/>
              </a:ext>
            </a:extLst>
          </p:cNvPr>
          <p:cNvSpPr txBox="1"/>
          <p:nvPr/>
        </p:nvSpPr>
        <p:spPr>
          <a:xfrm>
            <a:off x="8010318" y="2490347"/>
            <a:ext cx="4040817" cy="861774"/>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err="1">
                <a:solidFill>
                  <a:srgbClr val="C18348"/>
                </a:solidFill>
                <a:latin typeface="Californian FB" panose="0207040306080B030204" pitchFamily="18" charset="0"/>
              </a:rPr>
              <a:t>Sublock</a:t>
            </a:r>
            <a:endParaRPr lang="fr-FR" sz="14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Managers </a:t>
            </a:r>
            <a:r>
              <a:rPr lang="fr-FR" sz="1200" dirty="0" err="1">
                <a:solidFill>
                  <a:srgbClr val="C18348"/>
                </a:solidFill>
                <a:latin typeface="Californian FB" panose="0207040306080B030204" pitchFamily="18" charset="0"/>
              </a:rPr>
              <a:t>lives</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just</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under</a:t>
            </a:r>
            <a:r>
              <a:rPr lang="fr-FR" sz="1200" dirty="0">
                <a:solidFill>
                  <a:srgbClr val="C18348"/>
                </a:solidFill>
                <a:latin typeface="Californian FB" panose="0207040306080B030204" pitchFamily="18" charset="0"/>
              </a:rPr>
              <a:t> Prime City in </a:t>
            </a:r>
            <a:r>
              <a:rPr lang="fr-FR" sz="1200" dirty="0" err="1">
                <a:solidFill>
                  <a:srgbClr val="C18348"/>
                </a:solidFill>
                <a:latin typeface="Californian FB" panose="0207040306080B030204" pitchFamily="18" charset="0"/>
              </a:rPr>
              <a:t>brutalist</a:t>
            </a:r>
            <a:r>
              <a:rPr lang="fr-FR" sz="1200" dirty="0">
                <a:solidFill>
                  <a:srgbClr val="C18348"/>
                </a:solidFill>
                <a:latin typeface="Californian FB" panose="0207040306080B030204" pitchFamily="18" charset="0"/>
              </a:rPr>
              <a:t> architectures</a:t>
            </a:r>
          </a:p>
          <a:p>
            <a:pPr algn="just"/>
            <a:r>
              <a:rPr lang="fr-FR" sz="1200" dirty="0">
                <a:solidFill>
                  <a:srgbClr val="C18348"/>
                </a:solidFill>
                <a:latin typeface="Californian FB" panose="0207040306080B030204" pitchFamily="18" charset="0"/>
              </a:rPr>
              <a:t>Theme: </a:t>
            </a:r>
            <a:r>
              <a:rPr lang="fr-FR" sz="1200" dirty="0" err="1">
                <a:solidFill>
                  <a:srgbClr val="C18348"/>
                </a:solidFill>
                <a:latin typeface="Californian FB" panose="0207040306080B030204" pitchFamily="18" charset="0"/>
              </a:rPr>
              <a:t>Earth</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Ecobrutalism</a:t>
            </a:r>
            <a:endParaRPr lang="fr-FR" sz="1200" dirty="0">
              <a:solidFill>
                <a:srgbClr val="C18348"/>
              </a:solidFill>
              <a:latin typeface="Californian FB" panose="0207040306080B030204" pitchFamily="18" charset="0"/>
            </a:endParaRPr>
          </a:p>
        </p:txBody>
      </p:sp>
      <p:sp>
        <p:nvSpPr>
          <p:cNvPr id="16" name="ZoneTexte 15">
            <a:extLst>
              <a:ext uri="{FF2B5EF4-FFF2-40B4-BE49-F238E27FC236}">
                <a16:creationId xmlns:a16="http://schemas.microsoft.com/office/drawing/2014/main" id="{3C559DFF-534A-40EF-E79B-0749F84A5984}"/>
              </a:ext>
            </a:extLst>
          </p:cNvPr>
          <p:cNvSpPr txBox="1"/>
          <p:nvPr/>
        </p:nvSpPr>
        <p:spPr>
          <a:xfrm>
            <a:off x="8010318" y="3755786"/>
            <a:ext cx="4040818" cy="1046440"/>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err="1">
                <a:solidFill>
                  <a:srgbClr val="C18348"/>
                </a:solidFill>
                <a:latin typeface="Californian FB" panose="0207040306080B030204" pitchFamily="18" charset="0"/>
              </a:rPr>
              <a:t>Rapturopolis</a:t>
            </a:r>
            <a:endParaRPr lang="fr-FR" sz="14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Some </a:t>
            </a:r>
            <a:r>
              <a:rPr lang="fr-FR" sz="1200" dirty="0" err="1">
                <a:solidFill>
                  <a:srgbClr val="C18348"/>
                </a:solidFill>
                <a:latin typeface="Californian FB" panose="0207040306080B030204" pitchFamily="18" charset="0"/>
              </a:rPr>
              <a:t>laboratories</a:t>
            </a:r>
            <a:r>
              <a:rPr lang="fr-FR" sz="1200" dirty="0">
                <a:solidFill>
                  <a:srgbClr val="C18348"/>
                </a:solidFill>
                <a:latin typeface="Californian FB" panose="0207040306080B030204" pitchFamily="18" charset="0"/>
              </a:rPr>
              <a:t> are hidden </a:t>
            </a:r>
            <a:r>
              <a:rPr lang="fr-FR" sz="1200" dirty="0" err="1">
                <a:solidFill>
                  <a:srgbClr val="C18348"/>
                </a:solidFill>
                <a:latin typeface="Californian FB" panose="0207040306080B030204" pitchFamily="18" charset="0"/>
              </a:rPr>
              <a:t>under</a:t>
            </a:r>
            <a:r>
              <a:rPr lang="fr-FR" sz="1200" dirty="0">
                <a:solidFill>
                  <a:srgbClr val="C18348"/>
                </a:solidFill>
                <a:latin typeface="Californian FB" panose="0207040306080B030204" pitchFamily="18" charset="0"/>
              </a:rPr>
              <a:t> manager floor, this is the </a:t>
            </a:r>
            <a:r>
              <a:rPr lang="fr-FR" sz="1200" dirty="0" err="1">
                <a:solidFill>
                  <a:srgbClr val="C18348"/>
                </a:solidFill>
                <a:latin typeface="Californian FB" panose="0207040306080B030204" pitchFamily="18" charset="0"/>
              </a:rPr>
              <a:t>biggest</a:t>
            </a:r>
            <a:r>
              <a:rPr lang="fr-FR" sz="1200" dirty="0">
                <a:solidFill>
                  <a:srgbClr val="C18348"/>
                </a:solidFill>
                <a:latin typeface="Californian FB" panose="0207040306080B030204" pitchFamily="18" charset="0"/>
              </a:rPr>
              <a:t> floor to </a:t>
            </a:r>
            <a:r>
              <a:rPr lang="fr-FR" sz="1200" dirty="0" err="1">
                <a:solidFill>
                  <a:srgbClr val="C18348"/>
                </a:solidFill>
                <a:latin typeface="Californian FB" panose="0207040306080B030204" pitchFamily="18" charset="0"/>
              </a:rPr>
              <a:t>prevent</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worker</a:t>
            </a:r>
            <a:r>
              <a:rPr lang="fr-FR" sz="1200" dirty="0">
                <a:solidFill>
                  <a:srgbClr val="C18348"/>
                </a:solidFill>
                <a:latin typeface="Californian FB" panose="0207040306080B030204" pitchFamily="18" charset="0"/>
              </a:rPr>
              <a:t> to go </a:t>
            </a:r>
            <a:r>
              <a:rPr lang="fr-FR" sz="1200" dirty="0" err="1">
                <a:solidFill>
                  <a:srgbClr val="C18348"/>
                </a:solidFill>
                <a:latin typeface="Californian FB" panose="0207040306080B030204" pitchFamily="18" charset="0"/>
              </a:rPr>
              <a:t>higher</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Theme: Water</a:t>
            </a: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Futurist</a:t>
            </a:r>
            <a:r>
              <a:rPr lang="fr-FR" sz="1200" dirty="0">
                <a:solidFill>
                  <a:srgbClr val="C18348"/>
                </a:solidFill>
                <a:latin typeface="Californian FB" panose="0207040306080B030204" pitchFamily="18" charset="0"/>
              </a:rPr>
              <a:t> </a:t>
            </a:r>
            <a:r>
              <a:rPr lang="fr-FR" sz="1200" dirty="0" err="1">
                <a:solidFill>
                  <a:srgbClr val="C18348"/>
                </a:solidFill>
                <a:latin typeface="Californian FB" panose="0207040306080B030204" pitchFamily="18" charset="0"/>
              </a:rPr>
              <a:t>lab</a:t>
            </a:r>
            <a:endParaRPr lang="fr-FR" sz="1200" dirty="0">
              <a:solidFill>
                <a:srgbClr val="C18348"/>
              </a:solidFill>
              <a:latin typeface="Californian FB" panose="0207040306080B030204" pitchFamily="18" charset="0"/>
            </a:endParaRPr>
          </a:p>
        </p:txBody>
      </p:sp>
      <p:sp>
        <p:nvSpPr>
          <p:cNvPr id="17" name="ZoneTexte 16">
            <a:extLst>
              <a:ext uri="{FF2B5EF4-FFF2-40B4-BE49-F238E27FC236}">
                <a16:creationId xmlns:a16="http://schemas.microsoft.com/office/drawing/2014/main" id="{ACD4CF9E-E435-E948-7A68-26DD68FCE80F}"/>
              </a:ext>
            </a:extLst>
          </p:cNvPr>
          <p:cNvSpPr txBox="1"/>
          <p:nvPr/>
        </p:nvSpPr>
        <p:spPr>
          <a:xfrm>
            <a:off x="8010318" y="5021225"/>
            <a:ext cx="4040818" cy="1046440"/>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solidFill>
                  <a:srgbClr val="C18348"/>
                </a:solidFill>
                <a:latin typeface="Californian FB" panose="0207040306080B030204" pitchFamily="18" charset="0"/>
              </a:rPr>
              <a:t>The </a:t>
            </a:r>
            <a:r>
              <a:rPr lang="fr-FR" sz="1400" dirty="0" err="1">
                <a:solidFill>
                  <a:srgbClr val="C18348"/>
                </a:solidFill>
                <a:latin typeface="Californian FB" panose="0207040306080B030204" pitchFamily="18" charset="0"/>
              </a:rPr>
              <a:t>Depths</a:t>
            </a:r>
            <a:endParaRPr lang="fr-FR" sz="14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 </a:t>
            </a:r>
            <a:r>
              <a:rPr lang="fr-FR" sz="1200" dirty="0" err="1">
                <a:solidFill>
                  <a:srgbClr val="C18348"/>
                </a:solidFill>
                <a:latin typeface="Californian FB" panose="0207040306080B030204" pitchFamily="18" charset="0"/>
              </a:rPr>
              <a:t>workers</a:t>
            </a:r>
            <a:r>
              <a:rPr lang="fr-FR" sz="1200" dirty="0">
                <a:solidFill>
                  <a:srgbClr val="C18348"/>
                </a:solidFill>
                <a:latin typeface="Californian FB" panose="0207040306080B030204" pitchFamily="18" charset="0"/>
              </a:rPr>
              <a:t> live at the </a:t>
            </a:r>
            <a:r>
              <a:rPr lang="fr-FR" sz="1200" dirty="0" err="1">
                <a:solidFill>
                  <a:srgbClr val="C18348"/>
                </a:solidFill>
                <a:latin typeface="Californian FB" panose="0207040306080B030204" pitchFamily="18" charset="0"/>
              </a:rPr>
              <a:t>lowest</a:t>
            </a:r>
            <a:r>
              <a:rPr lang="fr-FR" sz="1200" dirty="0">
                <a:solidFill>
                  <a:srgbClr val="C18348"/>
                </a:solidFill>
                <a:latin typeface="Californian FB" panose="0207040306080B030204" pitchFamily="18" charset="0"/>
              </a:rPr>
              <a:t> level </a:t>
            </a:r>
            <a:r>
              <a:rPr lang="fr-FR" sz="1200" dirty="0" err="1">
                <a:solidFill>
                  <a:srgbClr val="C18348"/>
                </a:solidFill>
                <a:latin typeface="Californian FB" panose="0207040306080B030204" pitchFamily="18" charset="0"/>
              </a:rPr>
              <a:t>where</a:t>
            </a:r>
            <a:r>
              <a:rPr lang="fr-FR" sz="1200" dirty="0">
                <a:solidFill>
                  <a:srgbClr val="C18348"/>
                </a:solidFill>
                <a:latin typeface="Californian FB" panose="0207040306080B030204" pitchFamily="18" charset="0"/>
              </a:rPr>
              <a:t> the conditions are the most </a:t>
            </a:r>
            <a:r>
              <a:rPr lang="fr-FR" sz="1200" dirty="0" err="1">
                <a:solidFill>
                  <a:srgbClr val="C18348"/>
                </a:solidFill>
                <a:latin typeface="Californian FB" panose="0207040306080B030204" pitchFamily="18" charset="0"/>
              </a:rPr>
              <a:t>extreme</a:t>
            </a:r>
            <a:endParaRPr lang="fr-FR" sz="1200" dirty="0">
              <a:solidFill>
                <a:srgbClr val="C18348"/>
              </a:solidFill>
              <a:latin typeface="Californian FB" panose="0207040306080B030204" pitchFamily="18" charset="0"/>
            </a:endParaRPr>
          </a:p>
          <a:p>
            <a:pPr algn="just"/>
            <a:r>
              <a:rPr lang="fr-FR" sz="1200" dirty="0">
                <a:solidFill>
                  <a:srgbClr val="C18348"/>
                </a:solidFill>
                <a:latin typeface="Californian FB" panose="0207040306080B030204" pitchFamily="18" charset="0"/>
              </a:rPr>
              <a:t>Theme: Fire</a:t>
            </a:r>
          </a:p>
          <a:p>
            <a:pPr algn="just"/>
            <a:r>
              <a:rPr lang="fr-FR" sz="1200" dirty="0">
                <a:solidFill>
                  <a:srgbClr val="C18348"/>
                </a:solidFill>
                <a:latin typeface="Californian FB" panose="0207040306080B030204" pitchFamily="18" charset="0"/>
              </a:rPr>
              <a:t>Architecture: </a:t>
            </a:r>
            <a:r>
              <a:rPr lang="fr-FR" sz="1200" dirty="0" err="1">
                <a:solidFill>
                  <a:srgbClr val="C18348"/>
                </a:solidFill>
                <a:latin typeface="Californian FB" panose="0207040306080B030204" pitchFamily="18" charset="0"/>
              </a:rPr>
              <a:t>Slums</a:t>
            </a:r>
            <a:endParaRPr lang="fr-FR" sz="1200" dirty="0">
              <a:solidFill>
                <a:srgbClr val="C18348"/>
              </a:solidFill>
              <a:latin typeface="Californian FB" panose="0207040306080B030204" pitchFamily="18" charset="0"/>
            </a:endParaRPr>
          </a:p>
        </p:txBody>
      </p:sp>
      <p:pic>
        <p:nvPicPr>
          <p:cNvPr id="18" name="Image 17">
            <a:extLst>
              <a:ext uri="{FF2B5EF4-FFF2-40B4-BE49-F238E27FC236}">
                <a16:creationId xmlns:a16="http://schemas.microsoft.com/office/drawing/2014/main" id="{0248BE8B-58BB-8D5A-AF7C-0898DC142D52}"/>
              </a:ext>
            </a:extLst>
          </p:cNvPr>
          <p:cNvPicPr>
            <a:picLocks noChangeAspect="1"/>
          </p:cNvPicPr>
          <p:nvPr/>
        </p:nvPicPr>
        <p:blipFill>
          <a:blip r:embed="rId8"/>
          <a:stretch>
            <a:fillRect/>
          </a:stretch>
        </p:blipFill>
        <p:spPr>
          <a:xfrm>
            <a:off x="3420583" y="1906131"/>
            <a:ext cx="2367727" cy="1656000"/>
          </a:xfrm>
          <a:prstGeom prst="rect">
            <a:avLst/>
          </a:prstGeom>
          <a:ln>
            <a:solidFill>
              <a:schemeClr val="tx1"/>
            </a:solidFill>
          </a:ln>
        </p:spPr>
      </p:pic>
      <p:sp>
        <p:nvSpPr>
          <p:cNvPr id="8" name="Titre 1">
            <a:extLst>
              <a:ext uri="{FF2B5EF4-FFF2-40B4-BE49-F238E27FC236}">
                <a16:creationId xmlns:a16="http://schemas.microsoft.com/office/drawing/2014/main" id="{B8A371D1-FAED-AD27-AE2E-A9E8B8CA5AC5}"/>
              </a:ext>
            </a:extLst>
          </p:cNvPr>
          <p:cNvSpPr txBox="1">
            <a:spLocks/>
          </p:cNvSpPr>
          <p:nvPr/>
        </p:nvSpPr>
        <p:spPr>
          <a:xfrm>
            <a:off x="155948"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Caste - </a:t>
            </a:r>
            <a:r>
              <a:rPr lang="fr-FR" sz="3400" dirty="0" err="1">
                <a:solidFill>
                  <a:srgbClr val="FFF0AF"/>
                </a:solidFill>
                <a:latin typeface="Runy Tunes Revisited NF" panose="02010608030204020504" pitchFamily="50" charset="0"/>
                <a:ea typeface="+mn-ea"/>
                <a:cs typeface="+mn-cs"/>
              </a:rPr>
              <a:t>Floors</a:t>
            </a:r>
            <a:endParaRPr lang="fr-FR" sz="3400" dirty="0">
              <a:solidFill>
                <a:srgbClr val="FFF0AF"/>
              </a:solidFill>
              <a:latin typeface="Runy Tunes Revisited NF" panose="02010608030204020504" pitchFamily="50" charset="0"/>
              <a:ea typeface="+mn-ea"/>
              <a:cs typeface="+mn-cs"/>
            </a:endParaRPr>
          </a:p>
        </p:txBody>
      </p:sp>
      <p:pic>
        <p:nvPicPr>
          <p:cNvPr id="20" name="Image 19" descr="Une image contenant capture d’écran, art, Rectangle, Symétrie&#10;&#10;Description générée automatiquement">
            <a:hlinkClick r:id="rId9" action="ppaction://hlinksldjump"/>
            <a:extLst>
              <a:ext uri="{FF2B5EF4-FFF2-40B4-BE49-F238E27FC236}">
                <a16:creationId xmlns:a16="http://schemas.microsoft.com/office/drawing/2014/main" id="{9526EE98-2A8E-8A53-E238-6EBFC2C6A1C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09A032CF-B74E-A117-C879-B140011B67C2}"/>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E56F8AD8-8C43-4456-FA4B-7E5482674F24}"/>
                </a:ext>
              </a:extLst>
            </p:cNvPr>
            <p:cNvPicPr>
              <a:picLocks noChangeAspect="1"/>
            </p:cNvPicPr>
            <p:nvPr/>
          </p:nvPicPr>
          <p:blipFill rotWithShape="1">
            <a:blip r:embed="rId12">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257243B4-F5A5-4E5B-1E21-CCF511EB57D9}"/>
                </a:ext>
              </a:extLst>
            </p:cNvPr>
            <p:cNvPicPr>
              <a:picLocks noChangeAspect="1"/>
            </p:cNvPicPr>
            <p:nvPr/>
          </p:nvPicPr>
          <p:blipFill rotWithShape="1">
            <a:blip r:embed="rId12">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35E6E3C8-6939-F852-474E-3B36085DE1D8}"/>
                </a:ext>
              </a:extLst>
            </p:cNvPr>
            <p:cNvPicPr>
              <a:picLocks noChangeAspect="1"/>
            </p:cNvPicPr>
            <p:nvPr/>
          </p:nvPicPr>
          <p:blipFill rotWithShape="1">
            <a:blip r:embed="rId12">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23285822-B9F0-F741-5BA7-20799C4F9848}"/>
                </a:ext>
              </a:extLst>
            </p:cNvPr>
            <p:cNvPicPr>
              <a:picLocks noChangeAspect="1"/>
            </p:cNvPicPr>
            <p:nvPr/>
          </p:nvPicPr>
          <p:blipFill rotWithShape="1">
            <a:blip r:embed="rId12">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FE9E8268-6AAE-A92A-EB8A-866995940918}"/>
                </a:ext>
              </a:extLst>
            </p:cNvPr>
            <p:cNvPicPr>
              <a:picLocks noChangeAspect="1"/>
            </p:cNvPicPr>
            <p:nvPr/>
          </p:nvPicPr>
          <p:blipFill rotWithShape="1">
            <a:blip r:embed="rId12">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92D27E22-7D4C-57D0-C034-71747550AF3B}"/>
              </a:ext>
            </a:extLst>
          </p:cNvPr>
          <p:cNvPicPr>
            <a:picLocks noChangeAspect="1"/>
          </p:cNvPicPr>
          <p:nvPr/>
        </p:nvPicPr>
        <p:blipFill rotWithShape="1">
          <a:blip r:embed="rId12">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33483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Une image contenant art, Symétrie, motif, Motif&#10;&#10;Description générée automatiquement">
            <a:extLst>
              <a:ext uri="{FF2B5EF4-FFF2-40B4-BE49-F238E27FC236}">
                <a16:creationId xmlns:a16="http://schemas.microsoft.com/office/drawing/2014/main" id="{65655CBC-A0D8-15F8-1EB7-9D08E3EB96B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Leader</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13</a:t>
            </a:fld>
            <a:endParaRPr lang="en-GB"/>
          </a:p>
        </p:txBody>
      </p:sp>
      <p:pic>
        <p:nvPicPr>
          <p:cNvPr id="7" name="Image 6">
            <a:extLst>
              <a:ext uri="{FF2B5EF4-FFF2-40B4-BE49-F238E27FC236}">
                <a16:creationId xmlns:a16="http://schemas.microsoft.com/office/drawing/2014/main" id="{AF5993FC-09EB-5664-FB22-0C6AC749865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155" y="1154604"/>
            <a:ext cx="3600000" cy="2401168"/>
          </a:xfrm>
          <a:prstGeom prst="rect">
            <a:avLst/>
          </a:prstGeom>
          <a:ln>
            <a:solidFill>
              <a:schemeClr val="tx1"/>
            </a:solidFill>
          </a:ln>
        </p:spPr>
      </p:pic>
      <p:sp>
        <p:nvSpPr>
          <p:cNvPr id="8" name="ZoneTexte 7">
            <a:extLst>
              <a:ext uri="{FF2B5EF4-FFF2-40B4-BE49-F238E27FC236}">
                <a16:creationId xmlns:a16="http://schemas.microsoft.com/office/drawing/2014/main" id="{9F67742B-5836-F7BC-CF81-A9C1A1134C8B}"/>
              </a:ext>
            </a:extLst>
          </p:cNvPr>
          <p:cNvSpPr txBox="1"/>
          <p:nvPr/>
        </p:nvSpPr>
        <p:spPr>
          <a:xfrm>
            <a:off x="4038600" y="1154604"/>
            <a:ext cx="7602082" cy="1754326"/>
          </a:xfrm>
          <a:prstGeom prst="rect">
            <a:avLst/>
          </a:prstGeom>
          <a:noFill/>
        </p:spPr>
        <p:txBody>
          <a:bodyPr wrap="square" rtlCol="0">
            <a:spAutoFit/>
          </a:bodyPr>
          <a:lstStyle/>
          <a:p>
            <a:pPr algn="just"/>
            <a:r>
              <a:rPr lang="fr-FR" dirty="0" err="1">
                <a:solidFill>
                  <a:srgbClr val="C18348"/>
                </a:solidFill>
              </a:rPr>
              <a:t>Wealthy</a:t>
            </a:r>
            <a:r>
              <a:rPr lang="fr-FR" dirty="0">
                <a:solidFill>
                  <a:srgbClr val="C18348"/>
                </a:solidFill>
              </a:rPr>
              <a:t>, dont have to work. </a:t>
            </a:r>
            <a:r>
              <a:rPr lang="fr-FR" dirty="0" err="1">
                <a:solidFill>
                  <a:srgbClr val="C18348"/>
                </a:solidFill>
              </a:rPr>
              <a:t>Almost</a:t>
            </a:r>
            <a:r>
              <a:rPr lang="fr-FR" dirty="0">
                <a:solidFill>
                  <a:srgbClr val="C18348"/>
                </a:solidFill>
              </a:rPr>
              <a:t> </a:t>
            </a:r>
            <a:r>
              <a:rPr lang="fr-FR" dirty="0" err="1">
                <a:solidFill>
                  <a:srgbClr val="C18348"/>
                </a:solidFill>
              </a:rPr>
              <a:t>considered</a:t>
            </a:r>
            <a:r>
              <a:rPr lang="fr-FR" dirty="0">
                <a:solidFill>
                  <a:srgbClr val="C18348"/>
                </a:solidFill>
              </a:rPr>
              <a:t> as gods, </a:t>
            </a:r>
            <a:r>
              <a:rPr lang="fr-FR" dirty="0" err="1">
                <a:solidFill>
                  <a:srgbClr val="C18348"/>
                </a:solidFill>
              </a:rPr>
              <a:t>feared</a:t>
            </a:r>
            <a:r>
              <a:rPr lang="fr-FR" dirty="0">
                <a:solidFill>
                  <a:srgbClr val="C18348"/>
                </a:solidFill>
              </a:rPr>
              <a:t> by other caste. Never have to see </a:t>
            </a:r>
            <a:r>
              <a:rPr lang="fr-FR" dirty="0" err="1">
                <a:solidFill>
                  <a:srgbClr val="C18348"/>
                </a:solidFill>
              </a:rPr>
              <a:t>worker</a:t>
            </a:r>
            <a:r>
              <a:rPr lang="fr-FR" dirty="0">
                <a:solidFill>
                  <a:srgbClr val="C18348"/>
                </a:solidFill>
              </a:rPr>
              <a:t>, they have most of the </a:t>
            </a:r>
            <a:r>
              <a:rPr lang="fr-FR" dirty="0" err="1">
                <a:solidFill>
                  <a:srgbClr val="C18348"/>
                </a:solidFill>
              </a:rPr>
              <a:t>developed</a:t>
            </a:r>
            <a:r>
              <a:rPr lang="fr-FR" dirty="0">
                <a:solidFill>
                  <a:srgbClr val="C18348"/>
                </a:solidFill>
              </a:rPr>
              <a:t> technologies.</a:t>
            </a:r>
          </a:p>
          <a:p>
            <a:pPr algn="just"/>
            <a:r>
              <a:rPr lang="fr-FR" dirty="0" err="1">
                <a:solidFill>
                  <a:srgbClr val="C18348"/>
                </a:solidFill>
              </a:rPr>
              <a:t>Dedicated</a:t>
            </a:r>
            <a:r>
              <a:rPr lang="fr-FR" dirty="0">
                <a:solidFill>
                  <a:srgbClr val="C18348"/>
                </a:solidFill>
              </a:rPr>
              <a:t> to art and </a:t>
            </a:r>
            <a:r>
              <a:rPr lang="fr-FR" dirty="0" err="1">
                <a:solidFill>
                  <a:srgbClr val="C18348"/>
                </a:solidFill>
              </a:rPr>
              <a:t>luxury</a:t>
            </a:r>
            <a:r>
              <a:rPr lang="fr-FR" dirty="0">
                <a:solidFill>
                  <a:srgbClr val="C18348"/>
                </a:solidFill>
              </a:rPr>
              <a:t>.</a:t>
            </a:r>
          </a:p>
          <a:p>
            <a:pPr algn="just"/>
            <a:r>
              <a:rPr lang="fr-FR" dirty="0" err="1">
                <a:solidFill>
                  <a:srgbClr val="C18348"/>
                </a:solidFill>
              </a:rPr>
              <a:t>Usually</a:t>
            </a:r>
            <a:r>
              <a:rPr lang="fr-FR" dirty="0">
                <a:solidFill>
                  <a:srgbClr val="C18348"/>
                </a:solidFill>
              </a:rPr>
              <a:t> go tu </a:t>
            </a:r>
            <a:r>
              <a:rPr lang="fr-FR" dirty="0" err="1">
                <a:solidFill>
                  <a:srgbClr val="C18348"/>
                </a:solidFill>
              </a:rPr>
              <a:t>luxury</a:t>
            </a:r>
            <a:r>
              <a:rPr lang="fr-FR" dirty="0">
                <a:solidFill>
                  <a:srgbClr val="C18348"/>
                </a:solidFill>
              </a:rPr>
              <a:t> restaurants, casino, </a:t>
            </a:r>
            <a:r>
              <a:rPr lang="fr-FR" dirty="0" err="1">
                <a:solidFill>
                  <a:srgbClr val="C18348"/>
                </a:solidFill>
              </a:rPr>
              <a:t>theater</a:t>
            </a:r>
            <a:r>
              <a:rPr lang="fr-FR" dirty="0">
                <a:solidFill>
                  <a:srgbClr val="C18348"/>
                </a:solidFill>
              </a:rPr>
              <a:t> and other </a:t>
            </a:r>
            <a:r>
              <a:rPr lang="fr-FR" dirty="0" err="1">
                <a:solidFill>
                  <a:srgbClr val="C18348"/>
                </a:solidFill>
              </a:rPr>
              <a:t>entertainement</a:t>
            </a:r>
            <a:r>
              <a:rPr lang="fr-FR" dirty="0">
                <a:solidFill>
                  <a:srgbClr val="C18348"/>
                </a:solidFill>
              </a:rPr>
              <a:t> places </a:t>
            </a:r>
            <a:r>
              <a:rPr lang="fr-FR" dirty="0" err="1">
                <a:solidFill>
                  <a:srgbClr val="C18348"/>
                </a:solidFill>
              </a:rPr>
              <a:t>including</a:t>
            </a:r>
            <a:r>
              <a:rPr lang="fr-FR" dirty="0">
                <a:solidFill>
                  <a:srgbClr val="C18348"/>
                </a:solidFill>
              </a:rPr>
              <a:t> some with powers use.</a:t>
            </a:r>
          </a:p>
        </p:txBody>
      </p:sp>
      <p:pic>
        <p:nvPicPr>
          <p:cNvPr id="9" name="Picture 11">
            <a:extLst>
              <a:ext uri="{FF2B5EF4-FFF2-40B4-BE49-F238E27FC236}">
                <a16:creationId xmlns:a16="http://schemas.microsoft.com/office/drawing/2014/main" id="{33255200-7276-E6D8-C2E7-2FDA38250C2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6315" y="4956157"/>
            <a:ext cx="2175999" cy="1224000"/>
          </a:xfrm>
          <a:prstGeom prst="rect">
            <a:avLst/>
          </a:prstGeom>
          <a:ln>
            <a:solidFill>
              <a:schemeClr val="tx1"/>
            </a:solidFill>
          </a:ln>
        </p:spPr>
      </p:pic>
      <p:sp>
        <p:nvSpPr>
          <p:cNvPr id="10" name="ZoneTexte 9">
            <a:extLst>
              <a:ext uri="{FF2B5EF4-FFF2-40B4-BE49-F238E27FC236}">
                <a16:creationId xmlns:a16="http://schemas.microsoft.com/office/drawing/2014/main" id="{672BE605-67A1-89BE-A570-F0A5E03BA994}"/>
              </a:ext>
            </a:extLst>
          </p:cNvPr>
          <p:cNvSpPr txBox="1"/>
          <p:nvPr/>
        </p:nvSpPr>
        <p:spPr>
          <a:xfrm>
            <a:off x="131441" y="4550836"/>
            <a:ext cx="11929118" cy="338554"/>
          </a:xfrm>
          <a:prstGeom prst="rect">
            <a:avLst/>
          </a:prstGeom>
          <a:noFill/>
        </p:spPr>
        <p:txBody>
          <a:bodyPr wrap="square" rtlCol="0">
            <a:spAutoFit/>
          </a:bodyPr>
          <a:lstStyle/>
          <a:p>
            <a:pPr algn="ctr"/>
            <a:r>
              <a:rPr lang="fr-FR" sz="1600" dirty="0">
                <a:solidFill>
                  <a:srgbClr val="C18348"/>
                </a:solidFill>
              </a:rPr>
              <a:t>Live in </a:t>
            </a:r>
            <a:r>
              <a:rPr lang="fr-FR" sz="1600" dirty="0" err="1">
                <a:solidFill>
                  <a:srgbClr val="C18348"/>
                </a:solidFill>
              </a:rPr>
              <a:t>upper</a:t>
            </a:r>
            <a:r>
              <a:rPr lang="fr-FR" sz="1600" dirty="0">
                <a:solidFill>
                  <a:srgbClr val="C18348"/>
                </a:solidFill>
              </a:rPr>
              <a:t> </a:t>
            </a:r>
            <a:r>
              <a:rPr lang="fr-FR" sz="1600" dirty="0" err="1">
                <a:solidFill>
                  <a:srgbClr val="C18348"/>
                </a:solidFill>
              </a:rPr>
              <a:t>cities</a:t>
            </a:r>
            <a:r>
              <a:rPr lang="fr-FR" sz="1600" dirty="0">
                <a:solidFill>
                  <a:srgbClr val="C18348"/>
                </a:solidFill>
              </a:rPr>
              <a:t>, using </a:t>
            </a:r>
            <a:r>
              <a:rPr lang="fr-FR" sz="1600" dirty="0" err="1">
                <a:solidFill>
                  <a:srgbClr val="C18348"/>
                </a:solidFill>
              </a:rPr>
              <a:t>almost</a:t>
            </a:r>
            <a:r>
              <a:rPr lang="fr-FR" sz="1600" dirty="0">
                <a:solidFill>
                  <a:srgbClr val="C18348"/>
                </a:solidFill>
              </a:rPr>
              <a:t> all technologies and entertainment with the best infrastructure.</a:t>
            </a:r>
          </a:p>
        </p:txBody>
      </p:sp>
      <p:pic>
        <p:nvPicPr>
          <p:cNvPr id="11" name="Image 10">
            <a:extLst>
              <a:ext uri="{FF2B5EF4-FFF2-40B4-BE49-F238E27FC236}">
                <a16:creationId xmlns:a16="http://schemas.microsoft.com/office/drawing/2014/main" id="{8529E9EA-C420-D0F6-CCB7-138664C8F4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71238" y="5047804"/>
            <a:ext cx="1958400" cy="1224000"/>
          </a:xfrm>
          <a:prstGeom prst="rect">
            <a:avLst/>
          </a:prstGeom>
          <a:ln>
            <a:solidFill>
              <a:schemeClr val="tx1"/>
            </a:solidFill>
          </a:ln>
        </p:spPr>
      </p:pic>
      <p:pic>
        <p:nvPicPr>
          <p:cNvPr id="12" name="Image 11">
            <a:extLst>
              <a:ext uri="{FF2B5EF4-FFF2-40B4-BE49-F238E27FC236}">
                <a16:creationId xmlns:a16="http://schemas.microsoft.com/office/drawing/2014/main" id="{BF8DACA2-CCAE-5219-5DA9-699EE6594BA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65988" y="4956157"/>
            <a:ext cx="2040000" cy="1224000"/>
          </a:xfrm>
          <a:prstGeom prst="rect">
            <a:avLst/>
          </a:prstGeom>
          <a:ln>
            <a:solidFill>
              <a:schemeClr val="tx1"/>
            </a:solidFill>
          </a:ln>
        </p:spPr>
      </p:pic>
      <p:pic>
        <p:nvPicPr>
          <p:cNvPr id="13" name="Image 12">
            <a:extLst>
              <a:ext uri="{FF2B5EF4-FFF2-40B4-BE49-F238E27FC236}">
                <a16:creationId xmlns:a16="http://schemas.microsoft.com/office/drawing/2014/main" id="{A801C44F-497C-2749-D214-30E73041A8C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71213" y="3218877"/>
            <a:ext cx="1623544" cy="1224000"/>
          </a:xfrm>
          <a:prstGeom prst="rect">
            <a:avLst/>
          </a:prstGeom>
          <a:ln>
            <a:solidFill>
              <a:schemeClr val="tx1"/>
            </a:solidFill>
          </a:ln>
        </p:spPr>
      </p:pic>
      <p:pic>
        <p:nvPicPr>
          <p:cNvPr id="14" name="Image 13">
            <a:extLst>
              <a:ext uri="{FF2B5EF4-FFF2-40B4-BE49-F238E27FC236}">
                <a16:creationId xmlns:a16="http://schemas.microsoft.com/office/drawing/2014/main" id="{64F0D2CE-0AC7-F9AB-A61C-E82476D3EE4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98235" y="3103455"/>
            <a:ext cx="2176000" cy="1224000"/>
          </a:xfrm>
          <a:prstGeom prst="rect">
            <a:avLst/>
          </a:prstGeom>
          <a:ln>
            <a:solidFill>
              <a:schemeClr val="tx1"/>
            </a:solidFill>
          </a:ln>
        </p:spPr>
      </p:pic>
      <p:pic>
        <p:nvPicPr>
          <p:cNvPr id="15" name="Image 14">
            <a:extLst>
              <a:ext uri="{FF2B5EF4-FFF2-40B4-BE49-F238E27FC236}">
                <a16:creationId xmlns:a16="http://schemas.microsoft.com/office/drawing/2014/main" id="{72C0CB85-EBA2-E8BE-9EFA-4E486605135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54912" y="5188473"/>
            <a:ext cx="2684457" cy="1224000"/>
          </a:xfrm>
          <a:prstGeom prst="rect">
            <a:avLst/>
          </a:prstGeom>
          <a:ln>
            <a:solidFill>
              <a:schemeClr val="tx1"/>
            </a:solidFill>
          </a:ln>
        </p:spPr>
      </p:pic>
      <p:pic>
        <p:nvPicPr>
          <p:cNvPr id="16" name="Image 15">
            <a:extLst>
              <a:ext uri="{FF2B5EF4-FFF2-40B4-BE49-F238E27FC236}">
                <a16:creationId xmlns:a16="http://schemas.microsoft.com/office/drawing/2014/main" id="{5665FE63-1965-9A60-B2C0-A001A43B157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80459" y="5070418"/>
            <a:ext cx="1621444" cy="1224000"/>
          </a:xfrm>
          <a:prstGeom prst="rect">
            <a:avLst/>
          </a:prstGeom>
          <a:ln>
            <a:solidFill>
              <a:schemeClr val="tx1"/>
            </a:solidFill>
          </a:ln>
        </p:spPr>
      </p:pic>
      <p:pic>
        <p:nvPicPr>
          <p:cNvPr id="17" name="Image 16">
            <a:extLst>
              <a:ext uri="{FF2B5EF4-FFF2-40B4-BE49-F238E27FC236}">
                <a16:creationId xmlns:a16="http://schemas.microsoft.com/office/drawing/2014/main" id="{B1B5C653-FBC2-389C-72D3-730E91E61A5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15096" y="3089122"/>
            <a:ext cx="1590420" cy="1224000"/>
          </a:xfrm>
          <a:prstGeom prst="rect">
            <a:avLst/>
          </a:prstGeom>
          <a:ln>
            <a:solidFill>
              <a:schemeClr val="tx1"/>
            </a:solidFill>
          </a:ln>
        </p:spPr>
      </p:pic>
      <p:pic>
        <p:nvPicPr>
          <p:cNvPr id="18" name="Image 17">
            <a:extLst>
              <a:ext uri="{FF2B5EF4-FFF2-40B4-BE49-F238E27FC236}">
                <a16:creationId xmlns:a16="http://schemas.microsoft.com/office/drawing/2014/main" id="{D8F994B5-DC9A-FE26-D33F-BAD52B2B2FC8}"/>
              </a:ext>
            </a:extLst>
          </p:cNvPr>
          <p:cNvPicPr>
            <a:picLocks noChangeAspect="1"/>
          </p:cNvPicPr>
          <p:nvPr/>
        </p:nvPicPr>
        <p:blipFill>
          <a:blip r:embed="rId12"/>
          <a:stretch>
            <a:fillRect/>
          </a:stretch>
        </p:blipFill>
        <p:spPr>
          <a:xfrm>
            <a:off x="9825855" y="3249946"/>
            <a:ext cx="1814827" cy="1224000"/>
          </a:xfrm>
          <a:prstGeom prst="rect">
            <a:avLst/>
          </a:prstGeom>
          <a:ln>
            <a:solidFill>
              <a:schemeClr val="tx1"/>
            </a:solidFill>
          </a:ln>
        </p:spPr>
      </p:pic>
      <p:sp>
        <p:nvSpPr>
          <p:cNvPr id="3" name="Titre 1">
            <a:extLst>
              <a:ext uri="{FF2B5EF4-FFF2-40B4-BE49-F238E27FC236}">
                <a16:creationId xmlns:a16="http://schemas.microsoft.com/office/drawing/2014/main" id="{CD4ECDAE-C3BF-4511-D356-523F0605B756}"/>
              </a:ext>
            </a:extLst>
          </p:cNvPr>
          <p:cNvSpPr txBox="1">
            <a:spLocks/>
          </p:cNvSpPr>
          <p:nvPr/>
        </p:nvSpPr>
        <p:spPr>
          <a:xfrm>
            <a:off x="158406"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Caste - Leader</a:t>
            </a:r>
          </a:p>
        </p:txBody>
      </p:sp>
      <p:pic>
        <p:nvPicPr>
          <p:cNvPr id="20" name="Image 19" descr="Une image contenant capture d’écran, art, Rectangle, Symétrie&#10;&#10;Description générée automatiquement">
            <a:hlinkClick r:id="rId13" action="ppaction://hlinksldjump"/>
            <a:extLst>
              <a:ext uri="{FF2B5EF4-FFF2-40B4-BE49-F238E27FC236}">
                <a16:creationId xmlns:a16="http://schemas.microsoft.com/office/drawing/2014/main" id="{1FB91F1F-58C3-150E-0BE0-3F1963D57393}"/>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2EEFCB58-132F-14F5-CBCB-E5524BF82DE4}"/>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0DE2C216-2D52-9CC9-57E7-D610802743C7}"/>
                </a:ext>
              </a:extLst>
            </p:cNvPr>
            <p:cNvPicPr>
              <a:picLocks noChangeAspect="1"/>
            </p:cNvPicPr>
            <p:nvPr/>
          </p:nvPicPr>
          <p:blipFill rotWithShape="1">
            <a:blip r:embed="rId1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E9956C27-11BE-2C12-D535-FE799070E9FE}"/>
                </a:ext>
              </a:extLst>
            </p:cNvPr>
            <p:cNvPicPr>
              <a:picLocks noChangeAspect="1"/>
            </p:cNvPicPr>
            <p:nvPr/>
          </p:nvPicPr>
          <p:blipFill rotWithShape="1">
            <a:blip r:embed="rId1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995C5E87-4B7A-9CA7-46F9-561983537683}"/>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D82BCC83-1B1B-B749-F023-1030989ACC0D}"/>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58D8F77A-DA64-B9F8-2771-3B1C9EEE804B}"/>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515058F7-23CF-53A1-DF6B-C3735DEBED37}"/>
              </a:ext>
            </a:extLst>
          </p:cNvPr>
          <p:cNvPicPr>
            <a:picLocks noChangeAspect="1"/>
          </p:cNvPicPr>
          <p:nvPr/>
        </p:nvPicPr>
        <p:blipFill rotWithShape="1">
          <a:blip r:embed="rId1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842989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art, Symétrie, motif, Motif&#10;&#10;Description générée automatiquement">
            <a:extLst>
              <a:ext uri="{FF2B5EF4-FFF2-40B4-BE49-F238E27FC236}">
                <a16:creationId xmlns:a16="http://schemas.microsoft.com/office/drawing/2014/main" id="{4AD0AB89-0590-772F-D521-D263A4EFA2E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Manager</a:t>
            </a: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14</a:t>
            </a:fld>
            <a:endParaRPr lang="en-GB"/>
          </a:p>
        </p:txBody>
      </p:sp>
      <p:sp>
        <p:nvSpPr>
          <p:cNvPr id="3" name="ZoneTexte 2">
            <a:extLst>
              <a:ext uri="{FF2B5EF4-FFF2-40B4-BE49-F238E27FC236}">
                <a16:creationId xmlns:a16="http://schemas.microsoft.com/office/drawing/2014/main" id="{5487B9C2-0A9D-8AE5-BC15-58F209E092BB}"/>
              </a:ext>
            </a:extLst>
          </p:cNvPr>
          <p:cNvSpPr txBox="1"/>
          <p:nvPr/>
        </p:nvSpPr>
        <p:spPr>
          <a:xfrm>
            <a:off x="3780100" y="1227631"/>
            <a:ext cx="7784372" cy="1754326"/>
          </a:xfrm>
          <a:prstGeom prst="rect">
            <a:avLst/>
          </a:prstGeom>
          <a:noFill/>
        </p:spPr>
        <p:txBody>
          <a:bodyPr wrap="square" rtlCol="0">
            <a:spAutoFit/>
          </a:bodyPr>
          <a:lstStyle/>
          <a:p>
            <a:pPr algn="just"/>
            <a:r>
              <a:rPr lang="fr-FR" dirty="0">
                <a:solidFill>
                  <a:srgbClr val="C18348"/>
                </a:solidFill>
                <a:latin typeface="Californian FB" panose="0207040306080B030204" pitchFamily="18" charset="0"/>
              </a:rPr>
              <a:t>Sell </a:t>
            </a:r>
            <a:r>
              <a:rPr lang="fr-FR" dirty="0" err="1">
                <a:solidFill>
                  <a:srgbClr val="C18348"/>
                </a:solidFill>
                <a:latin typeface="Californian FB" panose="0207040306080B030204" pitchFamily="18" charset="0"/>
              </a:rPr>
              <a:t>worker’s</a:t>
            </a:r>
            <a:r>
              <a:rPr lang="fr-FR" dirty="0">
                <a:solidFill>
                  <a:srgbClr val="C18348"/>
                </a:solidFill>
                <a:latin typeface="Californian FB" panose="0207040306080B030204" pitchFamily="18" charset="0"/>
              </a:rPr>
              <a:t> resources to leaders</a:t>
            </a:r>
          </a:p>
          <a:p>
            <a:pPr algn="just"/>
            <a:r>
              <a:rPr lang="fr-FR" dirty="0">
                <a:solidFill>
                  <a:srgbClr val="C18348"/>
                </a:solidFill>
                <a:latin typeface="Californian FB" panose="0207040306080B030204" pitchFamily="18" charset="0"/>
              </a:rPr>
              <a:t>Can also be </a:t>
            </a:r>
            <a:r>
              <a:rPr lang="fr-FR" dirty="0" err="1">
                <a:solidFill>
                  <a:srgbClr val="C18348"/>
                </a:solidFill>
                <a:latin typeface="Californian FB" panose="0207040306080B030204" pitchFamily="18" charset="0"/>
              </a:rPr>
              <a:t>military</a:t>
            </a:r>
            <a:r>
              <a:rPr lang="fr-FR" dirty="0">
                <a:solidFill>
                  <a:srgbClr val="C18348"/>
                </a:solidFill>
                <a:latin typeface="Californian FB" panose="0207040306080B030204" pitchFamily="18" charset="0"/>
              </a:rPr>
              <a:t> to keep </a:t>
            </a:r>
            <a:r>
              <a:rPr lang="fr-FR" dirty="0" err="1">
                <a:solidFill>
                  <a:srgbClr val="C18348"/>
                </a:solidFill>
                <a:latin typeface="Californian FB" panose="0207040306080B030204" pitchFamily="18" charset="0"/>
              </a:rPr>
              <a:t>worker</a:t>
            </a:r>
            <a:r>
              <a:rPr lang="fr-FR" dirty="0">
                <a:solidFill>
                  <a:srgbClr val="C18348"/>
                </a:solidFill>
                <a:latin typeface="Californian FB" panose="0207040306080B030204" pitchFamily="18" charset="0"/>
              </a:rPr>
              <a:t> and </a:t>
            </a:r>
            <a:r>
              <a:rPr lang="fr-FR" dirty="0" err="1">
                <a:solidFill>
                  <a:srgbClr val="C18348"/>
                </a:solidFill>
                <a:latin typeface="Californian FB" panose="0207040306080B030204" pitchFamily="18" charset="0"/>
              </a:rPr>
              <a:t>scientist</a:t>
            </a:r>
            <a:r>
              <a:rPr lang="fr-FR" dirty="0">
                <a:solidFill>
                  <a:srgbClr val="C18348"/>
                </a:solidFill>
                <a:latin typeface="Californian FB" panose="0207040306080B030204" pitchFamily="18" charset="0"/>
              </a:rPr>
              <a:t> at their places, </a:t>
            </a:r>
            <a:r>
              <a:rPr lang="fr-FR" dirty="0" err="1">
                <a:solidFill>
                  <a:srgbClr val="C18348"/>
                </a:solidFill>
                <a:latin typeface="Californian FB" panose="0207040306080B030204" pitchFamily="18" charset="0"/>
              </a:rPr>
              <a:t>usually</a:t>
            </a:r>
            <a:r>
              <a:rPr lang="fr-FR" dirty="0">
                <a:solidFill>
                  <a:srgbClr val="C18348"/>
                </a:solidFill>
                <a:latin typeface="Californian FB" panose="0207040306080B030204" pitchFamily="18" charset="0"/>
              </a:rPr>
              <a:t> with powers and </a:t>
            </a:r>
            <a:r>
              <a:rPr lang="fr-FR" dirty="0" err="1">
                <a:solidFill>
                  <a:srgbClr val="C18348"/>
                </a:solidFill>
                <a:latin typeface="Californian FB" panose="0207040306080B030204" pitchFamily="18" charset="0"/>
              </a:rPr>
              <a:t>weapons</a:t>
            </a:r>
            <a:r>
              <a:rPr lang="fr-FR" dirty="0">
                <a:solidFill>
                  <a:srgbClr val="C18348"/>
                </a:solidFill>
                <a:latin typeface="Californian FB" panose="0207040306080B030204" pitchFamily="18" charset="0"/>
              </a:rPr>
              <a:t>.</a:t>
            </a:r>
          </a:p>
          <a:p>
            <a:pPr algn="just"/>
            <a:r>
              <a:rPr lang="fr-FR" dirty="0">
                <a:solidFill>
                  <a:srgbClr val="C18348"/>
                </a:solidFill>
                <a:latin typeface="Californian FB" panose="0207040306080B030204" pitchFamily="18" charset="0"/>
              </a:rPr>
              <a:t>Have a </a:t>
            </a:r>
            <a:r>
              <a:rPr lang="fr-FR" dirty="0" err="1">
                <a:solidFill>
                  <a:srgbClr val="C18348"/>
                </a:solidFill>
                <a:latin typeface="Californian FB" panose="0207040306080B030204" pitchFamily="18" charset="0"/>
              </a:rPr>
              <a:t>pretty</a:t>
            </a:r>
            <a:r>
              <a:rPr lang="fr-FR" dirty="0">
                <a:solidFill>
                  <a:srgbClr val="C18348"/>
                </a:solidFill>
                <a:latin typeface="Californian FB" panose="0207040306080B030204" pitchFamily="18" charset="0"/>
              </a:rPr>
              <a:t> good standard of living.</a:t>
            </a:r>
          </a:p>
          <a:p>
            <a:pPr algn="just"/>
            <a:r>
              <a:rPr lang="fr-FR" dirty="0">
                <a:solidFill>
                  <a:srgbClr val="C18348"/>
                </a:solidFill>
                <a:latin typeface="Californian FB" panose="0207040306080B030204" pitchFamily="18" charset="0"/>
              </a:rPr>
              <a:t>"</a:t>
            </a:r>
            <a:r>
              <a:rPr lang="fr-FR" dirty="0" err="1">
                <a:solidFill>
                  <a:srgbClr val="C18348"/>
                </a:solidFill>
                <a:latin typeface="Californian FB" panose="0207040306080B030204" pitchFamily="18" charset="0"/>
              </a:rPr>
              <a:t>Dehumanised</a:t>
            </a:r>
            <a:r>
              <a:rPr lang="fr-FR" dirty="0">
                <a:solidFill>
                  <a:srgbClr val="C18348"/>
                </a:solidFill>
                <a:latin typeface="Californian FB" panose="0207040306080B030204" pitchFamily="18" charset="0"/>
              </a:rPr>
              <a:t>", need to </a:t>
            </a:r>
            <a:r>
              <a:rPr lang="fr-FR" dirty="0" err="1">
                <a:solidFill>
                  <a:srgbClr val="C18348"/>
                </a:solidFill>
                <a:latin typeface="Californian FB" panose="0207040306080B030204" pitchFamily="18" charset="0"/>
              </a:rPr>
              <a:t>please</a:t>
            </a:r>
            <a:r>
              <a:rPr lang="fr-FR" dirty="0">
                <a:solidFill>
                  <a:srgbClr val="C18348"/>
                </a:solidFill>
                <a:latin typeface="Californian FB" panose="0207040306080B030204" pitchFamily="18" charset="0"/>
              </a:rPr>
              <a:t> leader to keep their places.</a:t>
            </a:r>
          </a:p>
          <a:p>
            <a:pPr algn="just"/>
            <a:r>
              <a:rPr lang="fr-FR" dirty="0">
                <a:solidFill>
                  <a:srgbClr val="C18348"/>
                </a:solidFill>
                <a:latin typeface="Californian FB" panose="0207040306080B030204" pitchFamily="18" charset="0"/>
              </a:rPr>
              <a:t>No real culture or </a:t>
            </a:r>
            <a:r>
              <a:rPr lang="fr-FR" dirty="0" err="1">
                <a:solidFill>
                  <a:srgbClr val="C18348"/>
                </a:solidFill>
                <a:latin typeface="Californian FB" panose="0207040306080B030204" pitchFamily="18" charset="0"/>
              </a:rPr>
              <a:t>entertainement</a:t>
            </a:r>
            <a:r>
              <a:rPr lang="fr-FR" dirty="0">
                <a:solidFill>
                  <a:srgbClr val="C18348"/>
                </a:solidFill>
                <a:latin typeface="Californian FB" panose="0207040306080B030204" pitchFamily="18" charset="0"/>
              </a:rPr>
              <a:t>, most of the time the </a:t>
            </a:r>
            <a:r>
              <a:rPr lang="fr-FR" dirty="0" err="1">
                <a:solidFill>
                  <a:srgbClr val="C18348"/>
                </a:solidFill>
                <a:latin typeface="Californian FB" panose="0207040306080B030204" pitchFamily="18" charset="0"/>
              </a:rPr>
              <a:t>leader’s</a:t>
            </a:r>
            <a:r>
              <a:rPr lang="fr-FR" dirty="0">
                <a:solidFill>
                  <a:srgbClr val="C18348"/>
                </a:solidFill>
                <a:latin typeface="Californian FB" panose="0207040306080B030204" pitchFamily="18" charset="0"/>
              </a:rPr>
              <a:t> one.</a:t>
            </a:r>
          </a:p>
        </p:txBody>
      </p:sp>
      <p:pic>
        <p:nvPicPr>
          <p:cNvPr id="11" name="Image 10">
            <a:extLst>
              <a:ext uri="{FF2B5EF4-FFF2-40B4-BE49-F238E27FC236}">
                <a16:creationId xmlns:a16="http://schemas.microsoft.com/office/drawing/2014/main" id="{D5514373-6AF9-C92A-1D4F-A66DD8E35DF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140" y="1369981"/>
            <a:ext cx="3600000" cy="2159459"/>
          </a:xfrm>
          <a:prstGeom prst="rect">
            <a:avLst/>
          </a:prstGeom>
          <a:ln>
            <a:solidFill>
              <a:schemeClr val="tx1"/>
            </a:solidFill>
          </a:ln>
        </p:spPr>
      </p:pic>
      <p:sp>
        <p:nvSpPr>
          <p:cNvPr id="12" name="ZoneTexte 11">
            <a:extLst>
              <a:ext uri="{FF2B5EF4-FFF2-40B4-BE49-F238E27FC236}">
                <a16:creationId xmlns:a16="http://schemas.microsoft.com/office/drawing/2014/main" id="{33C453FA-D039-C9E7-82D4-42A65E99B4E1}"/>
              </a:ext>
            </a:extLst>
          </p:cNvPr>
          <p:cNvSpPr txBox="1"/>
          <p:nvPr/>
        </p:nvSpPr>
        <p:spPr>
          <a:xfrm>
            <a:off x="113581" y="4662077"/>
            <a:ext cx="11964837" cy="338554"/>
          </a:xfrm>
          <a:prstGeom prst="rect">
            <a:avLst/>
          </a:prstGeom>
          <a:noFill/>
        </p:spPr>
        <p:txBody>
          <a:bodyPr wrap="square" rtlCol="0">
            <a:spAutoFit/>
          </a:bodyPr>
          <a:lstStyle/>
          <a:p>
            <a:pPr algn="ctr"/>
            <a:r>
              <a:rPr lang="fr-FR" sz="1600" dirty="0">
                <a:solidFill>
                  <a:srgbClr val="C18348"/>
                </a:solidFill>
                <a:latin typeface="Californian FB" panose="0207040306080B030204" pitchFamily="18" charset="0"/>
              </a:rPr>
              <a:t>Live </a:t>
            </a:r>
            <a:r>
              <a:rPr lang="fr-FR" sz="1600" dirty="0" err="1">
                <a:solidFill>
                  <a:srgbClr val="C18348"/>
                </a:solidFill>
                <a:latin typeface="Californian FB" panose="0207040306080B030204" pitchFamily="18" charset="0"/>
              </a:rPr>
              <a:t>under</a:t>
            </a:r>
            <a:r>
              <a:rPr lang="fr-FR" sz="1600" dirty="0">
                <a:solidFill>
                  <a:srgbClr val="C18348"/>
                </a:solidFill>
                <a:latin typeface="Californian FB" panose="0207040306080B030204" pitchFamily="18" charset="0"/>
              </a:rPr>
              <a:t> </a:t>
            </a:r>
            <a:r>
              <a:rPr lang="fr-FR" sz="1600" dirty="0" err="1">
                <a:solidFill>
                  <a:srgbClr val="C18348"/>
                </a:solidFill>
                <a:latin typeface="Californian FB" panose="0207040306080B030204" pitchFamily="18" charset="0"/>
              </a:rPr>
              <a:t>cities</a:t>
            </a:r>
            <a:r>
              <a:rPr lang="fr-FR" sz="1600" dirty="0">
                <a:solidFill>
                  <a:srgbClr val="C18348"/>
                </a:solidFill>
                <a:latin typeface="Californian FB" panose="0207040306080B030204" pitchFamily="18" charset="0"/>
              </a:rPr>
              <a:t> in </a:t>
            </a:r>
            <a:r>
              <a:rPr lang="fr-FR" sz="1600" dirty="0" err="1">
                <a:solidFill>
                  <a:srgbClr val="C18348"/>
                </a:solidFill>
                <a:latin typeface="Californian FB" panose="0207040306080B030204" pitchFamily="18" charset="0"/>
              </a:rPr>
              <a:t>brutalist</a:t>
            </a:r>
            <a:r>
              <a:rPr lang="fr-FR" sz="1600" dirty="0">
                <a:solidFill>
                  <a:srgbClr val="C18348"/>
                </a:solidFill>
                <a:latin typeface="Californian FB" panose="0207040306080B030204" pitchFamily="18" charset="0"/>
              </a:rPr>
              <a:t> style architecture. They can go to </a:t>
            </a:r>
            <a:r>
              <a:rPr lang="fr-FR" sz="1600" dirty="0" err="1">
                <a:solidFill>
                  <a:srgbClr val="C18348"/>
                </a:solidFill>
                <a:latin typeface="Californian FB" panose="0207040306080B030204" pitchFamily="18" charset="0"/>
              </a:rPr>
              <a:t>cities</a:t>
            </a:r>
            <a:r>
              <a:rPr lang="fr-FR" sz="1600" dirty="0">
                <a:solidFill>
                  <a:srgbClr val="C18348"/>
                </a:solidFill>
                <a:latin typeface="Californian FB" panose="0207040306080B030204" pitchFamily="18" charset="0"/>
              </a:rPr>
              <a:t>, most of the time for business</a:t>
            </a:r>
          </a:p>
        </p:txBody>
      </p:sp>
      <p:pic>
        <p:nvPicPr>
          <p:cNvPr id="13" name="Image 12">
            <a:extLst>
              <a:ext uri="{FF2B5EF4-FFF2-40B4-BE49-F238E27FC236}">
                <a16:creationId xmlns:a16="http://schemas.microsoft.com/office/drawing/2014/main" id="{A6839339-44E4-DEBE-5EB6-F1320DD25F6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712960" y="4994414"/>
            <a:ext cx="2172780" cy="1224000"/>
          </a:xfrm>
          <a:prstGeom prst="rect">
            <a:avLst/>
          </a:prstGeom>
          <a:ln>
            <a:solidFill>
              <a:schemeClr val="tx1"/>
            </a:solidFill>
          </a:ln>
        </p:spPr>
      </p:pic>
      <p:pic>
        <p:nvPicPr>
          <p:cNvPr id="14" name="Image 13">
            <a:extLst>
              <a:ext uri="{FF2B5EF4-FFF2-40B4-BE49-F238E27FC236}">
                <a16:creationId xmlns:a16="http://schemas.microsoft.com/office/drawing/2014/main" id="{0A17C634-3BBE-A067-42D5-897D1572E50B}"/>
              </a:ext>
            </a:extLst>
          </p:cNvPr>
          <p:cNvPicPr>
            <a:picLocks noChangeAspect="1"/>
          </p:cNvPicPr>
          <p:nvPr/>
        </p:nvPicPr>
        <p:blipFill>
          <a:blip r:embed="rId5" cstate="hqprint">
            <a:duotone>
              <a:prstClr val="black"/>
              <a:schemeClr val="accent6">
                <a:lumMod val="40000"/>
                <a:lumOff val="60000"/>
                <a:tint val="45000"/>
                <a:satMod val="400000"/>
              </a:schemeClr>
            </a:duotone>
            <a:extLst>
              <a:ext uri="{28A0092B-C50C-407E-A947-70E740481C1C}">
                <a14:useLocalDpi xmlns:a14="http://schemas.microsoft.com/office/drawing/2010/main"/>
              </a:ext>
            </a:extLst>
          </a:blip>
          <a:stretch>
            <a:fillRect/>
          </a:stretch>
        </p:blipFill>
        <p:spPr>
          <a:xfrm>
            <a:off x="3904779" y="5165115"/>
            <a:ext cx="2176001" cy="1224000"/>
          </a:xfrm>
          <a:prstGeom prst="rect">
            <a:avLst/>
          </a:prstGeom>
          <a:ln>
            <a:solidFill>
              <a:schemeClr val="tx1"/>
            </a:solidFill>
          </a:ln>
        </p:spPr>
      </p:pic>
      <p:pic>
        <p:nvPicPr>
          <p:cNvPr id="7" name="Image 6">
            <a:extLst>
              <a:ext uri="{FF2B5EF4-FFF2-40B4-BE49-F238E27FC236}">
                <a16:creationId xmlns:a16="http://schemas.microsoft.com/office/drawing/2014/main" id="{BE124D83-1F7A-339D-A6E2-A7A0CD570A9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97974" y="3115780"/>
            <a:ext cx="2170212" cy="1224000"/>
          </a:xfrm>
          <a:prstGeom prst="rect">
            <a:avLst/>
          </a:prstGeom>
          <a:ln>
            <a:solidFill>
              <a:schemeClr val="tx1"/>
            </a:solidFill>
          </a:ln>
        </p:spPr>
      </p:pic>
      <p:pic>
        <p:nvPicPr>
          <p:cNvPr id="8" name="Image 7">
            <a:extLst>
              <a:ext uri="{FF2B5EF4-FFF2-40B4-BE49-F238E27FC236}">
                <a16:creationId xmlns:a16="http://schemas.microsoft.com/office/drawing/2014/main" id="{509FC70B-2713-D515-2996-DFB960E96B76}"/>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76080" y="3258269"/>
            <a:ext cx="2364238" cy="1224000"/>
          </a:xfrm>
          <a:prstGeom prst="rect">
            <a:avLst/>
          </a:prstGeom>
          <a:ln>
            <a:solidFill>
              <a:schemeClr val="tx1"/>
            </a:solidFill>
          </a:ln>
        </p:spPr>
      </p:pic>
      <p:pic>
        <p:nvPicPr>
          <p:cNvPr id="9" name="Image 8">
            <a:extLst>
              <a:ext uri="{FF2B5EF4-FFF2-40B4-BE49-F238E27FC236}">
                <a16:creationId xmlns:a16="http://schemas.microsoft.com/office/drawing/2014/main" id="{A0C11B4E-A116-D258-D7AC-7FF5A56AD91A}"/>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144171" y="3110117"/>
            <a:ext cx="1835104" cy="1224000"/>
          </a:xfrm>
          <a:prstGeom prst="rect">
            <a:avLst/>
          </a:prstGeom>
          <a:ln>
            <a:solidFill>
              <a:schemeClr val="tx1"/>
            </a:solidFill>
          </a:ln>
        </p:spPr>
      </p:pic>
      <p:pic>
        <p:nvPicPr>
          <p:cNvPr id="15" name="Image 14">
            <a:extLst>
              <a:ext uri="{FF2B5EF4-FFF2-40B4-BE49-F238E27FC236}">
                <a16:creationId xmlns:a16="http://schemas.microsoft.com/office/drawing/2014/main" id="{50678FB0-4F1E-76B7-7D9F-A9B687F3FD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26860" y="3261543"/>
            <a:ext cx="2176000" cy="1224000"/>
          </a:xfrm>
          <a:prstGeom prst="rect">
            <a:avLst/>
          </a:prstGeom>
          <a:ln>
            <a:solidFill>
              <a:schemeClr val="tx1"/>
            </a:solidFill>
          </a:ln>
        </p:spPr>
      </p:pic>
      <p:pic>
        <p:nvPicPr>
          <p:cNvPr id="18" name="Image 17">
            <a:extLst>
              <a:ext uri="{FF2B5EF4-FFF2-40B4-BE49-F238E27FC236}">
                <a16:creationId xmlns:a16="http://schemas.microsoft.com/office/drawing/2014/main" id="{5C5D905A-C38E-7AE5-BC77-B2C87C2E82F3}"/>
              </a:ext>
            </a:extLst>
          </p:cNvPr>
          <p:cNvPicPr>
            <a:picLocks noChangeAspect="1"/>
          </p:cNvPicPr>
          <p:nvPr/>
        </p:nvPicPr>
        <p:blipFill>
          <a:blip r:embed="rId10"/>
          <a:stretch>
            <a:fillRect/>
          </a:stretch>
        </p:blipFill>
        <p:spPr>
          <a:xfrm>
            <a:off x="9926860" y="5057029"/>
            <a:ext cx="1836000" cy="1224000"/>
          </a:xfrm>
          <a:prstGeom prst="rect">
            <a:avLst/>
          </a:prstGeom>
          <a:ln>
            <a:solidFill>
              <a:schemeClr val="tx1"/>
            </a:solidFill>
          </a:ln>
        </p:spPr>
      </p:pic>
      <p:pic>
        <p:nvPicPr>
          <p:cNvPr id="10" name="Image 9">
            <a:extLst>
              <a:ext uri="{FF2B5EF4-FFF2-40B4-BE49-F238E27FC236}">
                <a16:creationId xmlns:a16="http://schemas.microsoft.com/office/drawing/2014/main" id="{95495E6F-658B-E554-2DB9-707C1453F8A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921" y="5057029"/>
            <a:ext cx="1224000" cy="1224000"/>
          </a:xfrm>
          <a:prstGeom prst="rect">
            <a:avLst/>
          </a:prstGeom>
          <a:ln>
            <a:solidFill>
              <a:schemeClr val="tx1"/>
            </a:solidFill>
          </a:ln>
        </p:spPr>
      </p:pic>
      <p:pic>
        <p:nvPicPr>
          <p:cNvPr id="19" name="Image 18">
            <a:extLst>
              <a:ext uri="{FF2B5EF4-FFF2-40B4-BE49-F238E27FC236}">
                <a16:creationId xmlns:a16="http://schemas.microsoft.com/office/drawing/2014/main" id="{04EA26D6-AD64-9FE5-BDB1-FE6516A539B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75820" y="5181428"/>
            <a:ext cx="1632000" cy="1224000"/>
          </a:xfrm>
          <a:prstGeom prst="rect">
            <a:avLst/>
          </a:prstGeom>
          <a:ln>
            <a:solidFill>
              <a:schemeClr val="tx1"/>
            </a:solidFill>
          </a:ln>
        </p:spPr>
      </p:pic>
      <p:pic>
        <p:nvPicPr>
          <p:cNvPr id="20" name="Image 19">
            <a:extLst>
              <a:ext uri="{FF2B5EF4-FFF2-40B4-BE49-F238E27FC236}">
                <a16:creationId xmlns:a16="http://schemas.microsoft.com/office/drawing/2014/main" id="{8B68970F-59C7-FD0B-E412-D01F8215C244}"/>
              </a:ext>
            </a:extLst>
          </p:cNvPr>
          <p:cNvPicPr>
            <a:picLocks noChangeAspect="1"/>
          </p:cNvPicPr>
          <p:nvPr/>
        </p:nvPicPr>
        <p:blipFill>
          <a:blip r:embed="rId13"/>
          <a:stretch>
            <a:fillRect/>
          </a:stretch>
        </p:blipFill>
        <p:spPr>
          <a:xfrm>
            <a:off x="6090300" y="5109514"/>
            <a:ext cx="2176000" cy="1224000"/>
          </a:xfrm>
          <a:prstGeom prst="rect">
            <a:avLst/>
          </a:prstGeom>
          <a:ln>
            <a:solidFill>
              <a:schemeClr val="tx1"/>
            </a:solidFill>
          </a:ln>
        </p:spPr>
      </p:pic>
      <p:sp>
        <p:nvSpPr>
          <p:cNvPr id="16" name="Titre 1">
            <a:extLst>
              <a:ext uri="{FF2B5EF4-FFF2-40B4-BE49-F238E27FC236}">
                <a16:creationId xmlns:a16="http://schemas.microsoft.com/office/drawing/2014/main" id="{90CD1CCD-293E-A09D-DA9F-404BA057604B}"/>
              </a:ext>
            </a:extLst>
          </p:cNvPr>
          <p:cNvSpPr txBox="1">
            <a:spLocks/>
          </p:cNvSpPr>
          <p:nvPr/>
        </p:nvSpPr>
        <p:spPr>
          <a:xfrm>
            <a:off x="155950" y="136524"/>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Caste - Manager</a:t>
            </a:r>
          </a:p>
        </p:txBody>
      </p:sp>
      <p:pic>
        <p:nvPicPr>
          <p:cNvPr id="21" name="Image 20" descr="Une image contenant capture d’écran, art, Rectangle, Symétrie&#10;&#10;Description générée automatiquement">
            <a:hlinkClick r:id="rId14" action="ppaction://hlinksldjump"/>
            <a:extLst>
              <a:ext uri="{FF2B5EF4-FFF2-40B4-BE49-F238E27FC236}">
                <a16:creationId xmlns:a16="http://schemas.microsoft.com/office/drawing/2014/main" id="{D1B9012F-4FCB-5ACA-6ADA-2DAB238D65A3}"/>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2" name="Groupe 21">
            <a:extLst>
              <a:ext uri="{FF2B5EF4-FFF2-40B4-BE49-F238E27FC236}">
                <a16:creationId xmlns:a16="http://schemas.microsoft.com/office/drawing/2014/main" id="{6E223357-EACB-2DAD-F81F-D7F1DE742B08}"/>
              </a:ext>
            </a:extLst>
          </p:cNvPr>
          <p:cNvGrpSpPr/>
          <p:nvPr/>
        </p:nvGrpSpPr>
        <p:grpSpPr>
          <a:xfrm>
            <a:off x="0" y="612761"/>
            <a:ext cx="3876408" cy="638175"/>
            <a:chOff x="146133" y="762617"/>
            <a:chExt cx="3876408" cy="638175"/>
          </a:xfrm>
        </p:grpSpPr>
        <p:pic>
          <p:nvPicPr>
            <p:cNvPr id="23" name="Image 22" descr="Une image contenant capture d’écran, art, Rectangle, Symétrie&#10;&#10;Description générée automatiquement">
              <a:extLst>
                <a:ext uri="{FF2B5EF4-FFF2-40B4-BE49-F238E27FC236}">
                  <a16:creationId xmlns:a16="http://schemas.microsoft.com/office/drawing/2014/main" id="{14B3AF52-2A8D-5205-73EB-EA28B01451AE}"/>
                </a:ext>
              </a:extLst>
            </p:cNvPr>
            <p:cNvPicPr>
              <a:picLocks noChangeAspect="1"/>
            </p:cNvPicPr>
            <p:nvPr/>
          </p:nvPicPr>
          <p:blipFill rotWithShape="1">
            <a:blip r:embed="rId17">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26498D88-D229-26C6-4E32-676F7C00CFF6}"/>
                </a:ext>
              </a:extLst>
            </p:cNvPr>
            <p:cNvPicPr>
              <a:picLocks noChangeAspect="1"/>
            </p:cNvPicPr>
            <p:nvPr/>
          </p:nvPicPr>
          <p:blipFill rotWithShape="1">
            <a:blip r:embed="rId17">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659C8F8E-4398-4B39-1916-D6965AE524CE}"/>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3CE9BB38-4640-35AB-4874-578754FAEF0A}"/>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7" name="Image 26" descr="Une image contenant capture d’écran, art, Rectangle, Symétrie&#10;&#10;Description générée automatiquement">
              <a:extLst>
                <a:ext uri="{FF2B5EF4-FFF2-40B4-BE49-F238E27FC236}">
                  <a16:creationId xmlns:a16="http://schemas.microsoft.com/office/drawing/2014/main" id="{06B8F4C3-FF40-91BE-7AED-E22BDF313314}"/>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8" name="Image 27" descr="Une image contenant capture d’écran, art, Rectangle, Symétrie&#10;&#10;Description générée automatiquement">
            <a:extLst>
              <a:ext uri="{FF2B5EF4-FFF2-40B4-BE49-F238E27FC236}">
                <a16:creationId xmlns:a16="http://schemas.microsoft.com/office/drawing/2014/main" id="{AFB41D4F-F759-4298-41A2-86F82282F9FE}"/>
              </a:ext>
            </a:extLst>
          </p:cNvPr>
          <p:cNvPicPr>
            <a:picLocks noChangeAspect="1"/>
          </p:cNvPicPr>
          <p:nvPr/>
        </p:nvPicPr>
        <p:blipFill rotWithShape="1">
          <a:blip r:embed="rId17">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665628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art, Symétrie, motif, Motif&#10;&#10;Description générée automatiquement">
            <a:extLst>
              <a:ext uri="{FF2B5EF4-FFF2-40B4-BE49-F238E27FC236}">
                <a16:creationId xmlns:a16="http://schemas.microsoft.com/office/drawing/2014/main" id="{41F1C15D-2564-876B-6FCC-780082D101EF}"/>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a:t>
            </a:r>
            <a:r>
              <a:rPr lang="fr-FR" sz="3400" dirty="0" err="1">
                <a:solidFill>
                  <a:srgbClr val="C18348"/>
                </a:solidFill>
                <a:latin typeface="Runy Tunes Revisited NF" panose="02010608030204020504" pitchFamily="50" charset="0"/>
                <a:ea typeface="+mn-ea"/>
                <a:cs typeface="+mn-cs"/>
              </a:rPr>
              <a:t>Scientist</a:t>
            </a:r>
            <a:endParaRPr lang="fr-FR" sz="3400" dirty="0">
              <a:solidFill>
                <a:srgbClr val="C18348"/>
              </a:solidFill>
              <a:latin typeface="Runy Tunes Revisited NF" panose="02010608030204020504" pitchFamily="50" charset="0"/>
              <a:ea typeface="+mn-ea"/>
              <a:cs typeface="+mn-cs"/>
            </a:endParaRPr>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15</a:t>
            </a:fld>
            <a:endParaRPr lang="en-GB"/>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pic>
        <p:nvPicPr>
          <p:cNvPr id="7" name="Image 6">
            <a:extLst>
              <a:ext uri="{FF2B5EF4-FFF2-40B4-BE49-F238E27FC236}">
                <a16:creationId xmlns:a16="http://schemas.microsoft.com/office/drawing/2014/main" id="{59781324-D131-A5C7-321C-6C0BDB9903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5703" y="5087759"/>
            <a:ext cx="2478987" cy="1224000"/>
          </a:xfrm>
          <a:prstGeom prst="rect">
            <a:avLst/>
          </a:prstGeom>
          <a:ln>
            <a:solidFill>
              <a:schemeClr val="tx1"/>
            </a:solidFill>
          </a:ln>
        </p:spPr>
      </p:pic>
      <p:pic>
        <p:nvPicPr>
          <p:cNvPr id="10" name="Image 9">
            <a:extLst>
              <a:ext uri="{FF2B5EF4-FFF2-40B4-BE49-F238E27FC236}">
                <a16:creationId xmlns:a16="http://schemas.microsoft.com/office/drawing/2014/main" id="{BAE025C7-F7AD-8F47-5F68-CD96831DC4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45665" y="5187232"/>
            <a:ext cx="2713719" cy="1224000"/>
          </a:xfrm>
          <a:prstGeom prst="rect">
            <a:avLst/>
          </a:prstGeom>
          <a:ln>
            <a:solidFill>
              <a:schemeClr val="tx1"/>
            </a:solidFill>
          </a:ln>
        </p:spPr>
      </p:pic>
      <p:sp>
        <p:nvSpPr>
          <p:cNvPr id="11" name="ZoneTexte 10">
            <a:extLst>
              <a:ext uri="{FF2B5EF4-FFF2-40B4-BE49-F238E27FC236}">
                <a16:creationId xmlns:a16="http://schemas.microsoft.com/office/drawing/2014/main" id="{9DC4BC9F-D188-F92E-46E0-CDE834350F0F}"/>
              </a:ext>
            </a:extLst>
          </p:cNvPr>
          <p:cNvSpPr txBox="1"/>
          <p:nvPr/>
        </p:nvSpPr>
        <p:spPr>
          <a:xfrm>
            <a:off x="3834240" y="1078955"/>
            <a:ext cx="7504283" cy="1754326"/>
          </a:xfrm>
          <a:prstGeom prst="rect">
            <a:avLst/>
          </a:prstGeom>
          <a:noFill/>
        </p:spPr>
        <p:txBody>
          <a:bodyPr wrap="square" rtlCol="0">
            <a:spAutoFit/>
          </a:bodyPr>
          <a:lstStyle/>
          <a:p>
            <a:pPr algn="just"/>
            <a:r>
              <a:rPr lang="fr-FR" dirty="0">
                <a:solidFill>
                  <a:srgbClr val="C18348"/>
                </a:solidFill>
                <a:latin typeface="Californian FB" panose="0207040306080B030204" pitchFamily="18" charset="0"/>
              </a:rPr>
              <a:t>Make </a:t>
            </a:r>
            <a:r>
              <a:rPr lang="fr-FR" dirty="0" err="1">
                <a:solidFill>
                  <a:srgbClr val="C18348"/>
                </a:solidFill>
                <a:latin typeface="Californian FB" panose="0207040306080B030204" pitchFamily="18" charset="0"/>
              </a:rPr>
              <a:t>experience</a:t>
            </a:r>
            <a:r>
              <a:rPr lang="fr-FR" dirty="0">
                <a:solidFill>
                  <a:srgbClr val="C18348"/>
                </a:solidFill>
                <a:latin typeface="Californian FB" panose="0207040306080B030204" pitchFamily="18" charset="0"/>
              </a:rPr>
              <a:t> and test </a:t>
            </a:r>
            <a:r>
              <a:rPr lang="fr-FR" dirty="0" err="1">
                <a:solidFill>
                  <a:srgbClr val="C18348"/>
                </a:solidFill>
                <a:latin typeface="Californian FB" panose="0207040306080B030204" pitchFamily="18" charset="0"/>
              </a:rPr>
              <a:t>product</a:t>
            </a:r>
            <a:r>
              <a:rPr lang="fr-FR" dirty="0">
                <a:solidFill>
                  <a:srgbClr val="C18348"/>
                </a:solidFill>
                <a:latin typeface="Californian FB" panose="0207040306080B030204" pitchFamily="18" charset="0"/>
              </a:rPr>
              <a:t> on </a:t>
            </a:r>
            <a:r>
              <a:rPr lang="fr-FR" dirty="0" err="1">
                <a:solidFill>
                  <a:srgbClr val="C18348"/>
                </a:solidFill>
                <a:latin typeface="Californian FB" panose="0207040306080B030204" pitchFamily="18" charset="0"/>
              </a:rPr>
              <a:t>workers</a:t>
            </a:r>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Some really want to make their </a:t>
            </a:r>
            <a:r>
              <a:rPr lang="fr-FR" dirty="0" err="1">
                <a:solidFill>
                  <a:srgbClr val="C18348"/>
                </a:solidFill>
                <a:latin typeface="Californian FB" panose="0207040306080B030204" pitchFamily="18" charset="0"/>
              </a:rPr>
              <a:t>experiences</a:t>
            </a:r>
            <a:r>
              <a:rPr lang="fr-FR" dirty="0">
                <a:solidFill>
                  <a:srgbClr val="C18348"/>
                </a:solidFill>
                <a:latin typeface="Californian FB" panose="0207040306080B030204" pitchFamily="18" charset="0"/>
              </a:rPr>
              <a:t>, some </a:t>
            </a:r>
            <a:r>
              <a:rPr lang="fr-FR" dirty="0" err="1">
                <a:solidFill>
                  <a:srgbClr val="C18348"/>
                </a:solidFill>
                <a:latin typeface="Californian FB" panose="0207040306080B030204" pitchFamily="18" charset="0"/>
              </a:rPr>
              <a:t>try</a:t>
            </a:r>
            <a:r>
              <a:rPr lang="fr-FR" dirty="0">
                <a:solidFill>
                  <a:srgbClr val="C18348"/>
                </a:solidFill>
                <a:latin typeface="Californian FB" panose="0207040306080B030204" pitchFamily="18" charset="0"/>
              </a:rPr>
              <a:t> to change </a:t>
            </a:r>
            <a:r>
              <a:rPr lang="fr-FR" dirty="0" err="1">
                <a:solidFill>
                  <a:srgbClr val="C18348"/>
                </a:solidFill>
                <a:latin typeface="Californian FB" panose="0207040306080B030204" pitchFamily="18" charset="0"/>
              </a:rPr>
              <a:t>things</a:t>
            </a:r>
            <a:r>
              <a:rPr lang="fr-FR" dirty="0">
                <a:solidFill>
                  <a:srgbClr val="C18348"/>
                </a:solidFill>
                <a:latin typeface="Californian FB" panose="0207040306080B030204" pitchFamily="18" charset="0"/>
              </a:rPr>
              <a:t> but most of them </a:t>
            </a:r>
            <a:r>
              <a:rPr lang="fr-FR" dirty="0" err="1">
                <a:solidFill>
                  <a:srgbClr val="C18348"/>
                </a:solidFill>
                <a:latin typeface="Californian FB" panose="0207040306080B030204" pitchFamily="18" charset="0"/>
              </a:rPr>
              <a:t>just</a:t>
            </a:r>
            <a:r>
              <a:rPr lang="fr-FR" dirty="0">
                <a:solidFill>
                  <a:srgbClr val="C18348"/>
                </a:solidFill>
                <a:latin typeface="Californian FB" panose="0207040306080B030204" pitchFamily="18" charset="0"/>
              </a:rPr>
              <a:t> do their jobs.</a:t>
            </a:r>
          </a:p>
          <a:p>
            <a:pPr algn="just"/>
            <a:r>
              <a:rPr lang="fr-FR" dirty="0">
                <a:solidFill>
                  <a:srgbClr val="C18348"/>
                </a:solidFill>
                <a:latin typeface="Californian FB" panose="0207040306080B030204" pitchFamily="18" charset="0"/>
              </a:rPr>
              <a:t>Dont really have a lot but most of their </a:t>
            </a:r>
            <a:r>
              <a:rPr lang="fr-FR" dirty="0" err="1">
                <a:solidFill>
                  <a:srgbClr val="C18348"/>
                </a:solidFill>
                <a:latin typeface="Californian FB" panose="0207040306080B030204" pitchFamily="18" charset="0"/>
              </a:rPr>
              <a:t>lifes</a:t>
            </a:r>
            <a:r>
              <a:rPr lang="fr-FR" dirty="0">
                <a:solidFill>
                  <a:srgbClr val="C18348"/>
                </a:solidFill>
                <a:latin typeface="Californian FB" panose="0207040306080B030204" pitchFamily="18" charset="0"/>
              </a:rPr>
              <a:t> is focus on their </a:t>
            </a:r>
            <a:r>
              <a:rPr lang="fr-FR" dirty="0" err="1">
                <a:solidFill>
                  <a:srgbClr val="C18348"/>
                </a:solidFill>
                <a:latin typeface="Californian FB" panose="0207040306080B030204" pitchFamily="18" charset="0"/>
              </a:rPr>
              <a:t>works</a:t>
            </a:r>
            <a:r>
              <a:rPr lang="fr-FR" dirty="0">
                <a:solidFill>
                  <a:srgbClr val="C18348"/>
                </a:solidFill>
                <a:latin typeface="Californian FB" panose="0207040306080B030204" pitchFamily="18" charset="0"/>
              </a:rPr>
              <a:t>.</a:t>
            </a:r>
          </a:p>
          <a:p>
            <a:pPr algn="just"/>
            <a:r>
              <a:rPr lang="fr-FR" dirty="0">
                <a:solidFill>
                  <a:srgbClr val="C18348"/>
                </a:solidFill>
                <a:latin typeface="Californian FB" panose="0207040306080B030204" pitchFamily="18" charset="0"/>
              </a:rPr>
              <a:t>Have </a:t>
            </a:r>
            <a:r>
              <a:rPr lang="fr-FR" dirty="0" err="1">
                <a:solidFill>
                  <a:srgbClr val="C18348"/>
                </a:solidFill>
                <a:latin typeface="Californian FB" panose="0207040306080B030204" pitchFamily="18" charset="0"/>
              </a:rPr>
              <a:t>just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what</a:t>
            </a:r>
            <a:r>
              <a:rPr lang="fr-FR" dirty="0">
                <a:solidFill>
                  <a:srgbClr val="C18348"/>
                </a:solidFill>
                <a:latin typeface="Californian FB" panose="0207040306080B030204" pitchFamily="18" charset="0"/>
              </a:rPr>
              <a:t> they need to live but not much more, </a:t>
            </a:r>
            <a:r>
              <a:rPr lang="fr-FR" dirty="0" err="1">
                <a:solidFill>
                  <a:srgbClr val="C18348"/>
                </a:solidFill>
                <a:latin typeface="Californian FB" panose="0207040306080B030204" pitchFamily="18" charset="0"/>
              </a:rPr>
              <a:t>almost</a:t>
            </a:r>
            <a:r>
              <a:rPr lang="fr-FR" dirty="0">
                <a:solidFill>
                  <a:srgbClr val="C18348"/>
                </a:solidFill>
                <a:latin typeface="Californian FB" panose="0207040306080B030204" pitchFamily="18" charset="0"/>
              </a:rPr>
              <a:t> no access to entertainment.</a:t>
            </a:r>
          </a:p>
        </p:txBody>
      </p:sp>
      <p:sp>
        <p:nvSpPr>
          <p:cNvPr id="12" name="ZoneTexte 11">
            <a:extLst>
              <a:ext uri="{FF2B5EF4-FFF2-40B4-BE49-F238E27FC236}">
                <a16:creationId xmlns:a16="http://schemas.microsoft.com/office/drawing/2014/main" id="{7FB4030D-3B24-7F9D-8750-5872B3606466}"/>
              </a:ext>
            </a:extLst>
          </p:cNvPr>
          <p:cNvSpPr txBox="1"/>
          <p:nvPr/>
        </p:nvSpPr>
        <p:spPr>
          <a:xfrm>
            <a:off x="125227" y="4674352"/>
            <a:ext cx="11964837" cy="338554"/>
          </a:xfrm>
          <a:prstGeom prst="rect">
            <a:avLst/>
          </a:prstGeom>
          <a:noFill/>
        </p:spPr>
        <p:txBody>
          <a:bodyPr wrap="square" rtlCol="0">
            <a:spAutoFit/>
          </a:bodyPr>
          <a:lstStyle/>
          <a:p>
            <a:pPr algn="ctr"/>
            <a:r>
              <a:rPr lang="fr-FR" sz="1600" dirty="0">
                <a:solidFill>
                  <a:srgbClr val="C18348"/>
                </a:solidFill>
                <a:latin typeface="Californian FB" panose="0207040306080B030204" pitchFamily="18" charset="0"/>
              </a:rPr>
              <a:t>Live at a </a:t>
            </a:r>
            <a:r>
              <a:rPr lang="fr-FR" sz="1600" dirty="0" err="1">
                <a:solidFill>
                  <a:srgbClr val="C18348"/>
                </a:solidFill>
                <a:latin typeface="Californian FB" panose="0207040306080B030204" pitchFamily="18" charset="0"/>
              </a:rPr>
              <a:t>special</a:t>
            </a:r>
            <a:r>
              <a:rPr lang="fr-FR" sz="1600" dirty="0">
                <a:solidFill>
                  <a:srgbClr val="C18348"/>
                </a:solidFill>
                <a:latin typeface="Californian FB" panose="0207040306080B030204" pitchFamily="18" charset="0"/>
              </a:rPr>
              <a:t> hidden floor, </a:t>
            </a:r>
            <a:r>
              <a:rPr lang="fr-FR" sz="1600" dirty="0" err="1">
                <a:solidFill>
                  <a:srgbClr val="C18348"/>
                </a:solidFill>
                <a:latin typeface="Californian FB" panose="0207040306080B030204" pitchFamily="18" charset="0"/>
              </a:rPr>
              <a:t>kept</a:t>
            </a:r>
            <a:r>
              <a:rPr lang="fr-FR" sz="1600" dirty="0">
                <a:solidFill>
                  <a:srgbClr val="C18348"/>
                </a:solidFill>
                <a:latin typeface="Californian FB" panose="0207040306080B030204" pitchFamily="18" charset="0"/>
              </a:rPr>
              <a:t> secret to </a:t>
            </a:r>
            <a:r>
              <a:rPr lang="fr-FR" sz="1600" dirty="0" err="1">
                <a:solidFill>
                  <a:srgbClr val="C18348"/>
                </a:solidFill>
                <a:latin typeface="Californian FB" panose="0207040306080B030204" pitchFamily="18" charset="0"/>
              </a:rPr>
              <a:t>workers</a:t>
            </a:r>
            <a:endParaRPr lang="fr-FR" sz="1600" dirty="0">
              <a:solidFill>
                <a:srgbClr val="C18348"/>
              </a:solidFill>
              <a:latin typeface="Californian FB" panose="0207040306080B030204" pitchFamily="18" charset="0"/>
            </a:endParaRPr>
          </a:p>
        </p:txBody>
      </p:sp>
      <p:pic>
        <p:nvPicPr>
          <p:cNvPr id="8" name="Image 7">
            <a:extLst>
              <a:ext uri="{FF2B5EF4-FFF2-40B4-BE49-F238E27FC236}">
                <a16:creationId xmlns:a16="http://schemas.microsoft.com/office/drawing/2014/main" id="{FBA56675-F8B2-4A30-D14E-BE329CD833A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508403" y="3045694"/>
            <a:ext cx="2830120" cy="1224000"/>
          </a:xfrm>
          <a:prstGeom prst="rect">
            <a:avLst/>
          </a:prstGeom>
          <a:ln>
            <a:solidFill>
              <a:schemeClr val="tx1"/>
            </a:solidFill>
          </a:ln>
        </p:spPr>
      </p:pic>
      <p:pic>
        <p:nvPicPr>
          <p:cNvPr id="13" name="Image 12">
            <a:extLst>
              <a:ext uri="{FF2B5EF4-FFF2-40B4-BE49-F238E27FC236}">
                <a16:creationId xmlns:a16="http://schemas.microsoft.com/office/drawing/2014/main" id="{53F7A789-BC15-5C53-52F9-5FEAFD79935B}"/>
              </a:ext>
            </a:extLst>
          </p:cNvPr>
          <p:cNvPicPr>
            <a:picLocks noChangeAspect="1"/>
          </p:cNvPicPr>
          <p:nvPr/>
        </p:nvPicPr>
        <p:blipFill>
          <a:blip r:embed="rId7"/>
          <a:stretch>
            <a:fillRect/>
          </a:stretch>
        </p:blipFill>
        <p:spPr>
          <a:xfrm>
            <a:off x="6077670" y="3200191"/>
            <a:ext cx="2364164" cy="1224000"/>
          </a:xfrm>
          <a:prstGeom prst="rect">
            <a:avLst/>
          </a:prstGeom>
          <a:ln>
            <a:solidFill>
              <a:schemeClr val="tx1"/>
            </a:solidFill>
          </a:ln>
        </p:spPr>
      </p:pic>
      <p:pic>
        <p:nvPicPr>
          <p:cNvPr id="15" name="Image 14">
            <a:extLst>
              <a:ext uri="{FF2B5EF4-FFF2-40B4-BE49-F238E27FC236}">
                <a16:creationId xmlns:a16="http://schemas.microsoft.com/office/drawing/2014/main" id="{82649861-5EDD-96D1-567F-42379CDEB931}"/>
              </a:ext>
            </a:extLst>
          </p:cNvPr>
          <p:cNvPicPr>
            <a:picLocks noChangeAspect="1"/>
          </p:cNvPicPr>
          <p:nvPr/>
        </p:nvPicPr>
        <p:blipFill>
          <a:blip r:embed="rId8"/>
          <a:stretch>
            <a:fillRect/>
          </a:stretch>
        </p:blipFill>
        <p:spPr>
          <a:xfrm>
            <a:off x="3834240" y="3045694"/>
            <a:ext cx="2176861" cy="1224000"/>
          </a:xfrm>
          <a:prstGeom prst="rect">
            <a:avLst/>
          </a:prstGeom>
          <a:ln>
            <a:solidFill>
              <a:schemeClr val="tx1"/>
            </a:solidFill>
          </a:ln>
        </p:spPr>
      </p:pic>
      <p:pic>
        <p:nvPicPr>
          <p:cNvPr id="16" name="Image 15">
            <a:extLst>
              <a:ext uri="{FF2B5EF4-FFF2-40B4-BE49-F238E27FC236}">
                <a16:creationId xmlns:a16="http://schemas.microsoft.com/office/drawing/2014/main" id="{7852F70B-DDA0-D548-C0E7-1296CA4ACD1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5227" y="1077625"/>
            <a:ext cx="3600000" cy="2025000"/>
          </a:xfrm>
          <a:prstGeom prst="rect">
            <a:avLst/>
          </a:prstGeom>
          <a:ln>
            <a:solidFill>
              <a:schemeClr val="tx1"/>
            </a:solidFill>
          </a:ln>
        </p:spPr>
      </p:pic>
      <p:pic>
        <p:nvPicPr>
          <p:cNvPr id="17" name="Image 16">
            <a:extLst>
              <a:ext uri="{FF2B5EF4-FFF2-40B4-BE49-F238E27FC236}">
                <a16:creationId xmlns:a16="http://schemas.microsoft.com/office/drawing/2014/main" id="{F17B6DF9-FF45-4A81-E1AF-4EC24A128F00}"/>
              </a:ext>
            </a:extLst>
          </p:cNvPr>
          <p:cNvPicPr>
            <a:picLocks noChangeAspect="1"/>
          </p:cNvPicPr>
          <p:nvPr/>
        </p:nvPicPr>
        <p:blipFill>
          <a:blip r:embed="rId10"/>
          <a:stretch>
            <a:fillRect/>
          </a:stretch>
        </p:blipFill>
        <p:spPr>
          <a:xfrm>
            <a:off x="920820" y="4971232"/>
            <a:ext cx="1440000" cy="1440000"/>
          </a:xfrm>
          <a:prstGeom prst="rect">
            <a:avLst/>
          </a:prstGeom>
          <a:ln>
            <a:solidFill>
              <a:schemeClr val="tx1"/>
            </a:solidFill>
          </a:ln>
        </p:spPr>
      </p:pic>
      <p:pic>
        <p:nvPicPr>
          <p:cNvPr id="18" name="Image 17">
            <a:extLst>
              <a:ext uri="{FF2B5EF4-FFF2-40B4-BE49-F238E27FC236}">
                <a16:creationId xmlns:a16="http://schemas.microsoft.com/office/drawing/2014/main" id="{3242A664-39A0-D6BA-01C1-1356C7CFBCC5}"/>
              </a:ext>
            </a:extLst>
          </p:cNvPr>
          <p:cNvPicPr>
            <a:picLocks noChangeAspect="1"/>
          </p:cNvPicPr>
          <p:nvPr/>
        </p:nvPicPr>
        <p:blipFill>
          <a:blip r:embed="rId11"/>
          <a:stretch>
            <a:fillRect/>
          </a:stretch>
        </p:blipFill>
        <p:spPr>
          <a:xfrm>
            <a:off x="7559384" y="5087759"/>
            <a:ext cx="2356095" cy="1224000"/>
          </a:xfrm>
          <a:prstGeom prst="rect">
            <a:avLst/>
          </a:prstGeom>
          <a:ln>
            <a:solidFill>
              <a:schemeClr val="tx1"/>
            </a:solidFill>
          </a:ln>
        </p:spPr>
      </p:pic>
      <p:pic>
        <p:nvPicPr>
          <p:cNvPr id="19" name="Image 18">
            <a:extLst>
              <a:ext uri="{FF2B5EF4-FFF2-40B4-BE49-F238E27FC236}">
                <a16:creationId xmlns:a16="http://schemas.microsoft.com/office/drawing/2014/main" id="{F8622238-E037-4CF4-B6BE-515BCB765CAD}"/>
              </a:ext>
            </a:extLst>
          </p:cNvPr>
          <p:cNvPicPr>
            <a:picLocks noChangeAspect="1"/>
          </p:cNvPicPr>
          <p:nvPr/>
        </p:nvPicPr>
        <p:blipFill>
          <a:blip r:embed="rId12"/>
          <a:stretch>
            <a:fillRect/>
          </a:stretch>
        </p:blipFill>
        <p:spPr>
          <a:xfrm>
            <a:off x="9915479" y="4971232"/>
            <a:ext cx="1440000" cy="1440000"/>
          </a:xfrm>
          <a:prstGeom prst="rect">
            <a:avLst/>
          </a:prstGeom>
          <a:ln>
            <a:solidFill>
              <a:schemeClr val="tx1"/>
            </a:solidFill>
          </a:ln>
        </p:spPr>
      </p:pic>
      <p:pic>
        <p:nvPicPr>
          <p:cNvPr id="3" name="Image 2">
            <a:extLst>
              <a:ext uri="{FF2B5EF4-FFF2-40B4-BE49-F238E27FC236}">
                <a16:creationId xmlns:a16="http://schemas.microsoft.com/office/drawing/2014/main" id="{B67A78D2-FB9E-8B74-9470-945BA01E31E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336938" y="3420026"/>
            <a:ext cx="2063037" cy="1080000"/>
          </a:xfrm>
          <a:prstGeom prst="rect">
            <a:avLst/>
          </a:prstGeom>
          <a:ln>
            <a:solidFill>
              <a:schemeClr val="tx1"/>
            </a:solidFill>
          </a:ln>
        </p:spPr>
      </p:pic>
      <p:sp>
        <p:nvSpPr>
          <p:cNvPr id="9" name="Titre 1">
            <a:extLst>
              <a:ext uri="{FF2B5EF4-FFF2-40B4-BE49-F238E27FC236}">
                <a16:creationId xmlns:a16="http://schemas.microsoft.com/office/drawing/2014/main" id="{781A719B-0273-0BD9-D985-8F003EC7BA58}"/>
              </a:ext>
            </a:extLst>
          </p:cNvPr>
          <p:cNvSpPr txBox="1">
            <a:spLocks/>
          </p:cNvSpPr>
          <p:nvPr/>
        </p:nvSpPr>
        <p:spPr>
          <a:xfrm>
            <a:off x="155953" y="135853"/>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Caste - Scientist</a:t>
            </a:r>
            <a:endParaRPr lang="fr-FR" sz="3400" dirty="0">
              <a:solidFill>
                <a:srgbClr val="FFF0AF"/>
              </a:solidFill>
              <a:latin typeface="Runy Tunes Revisited NF" panose="02010608030204020504" pitchFamily="50" charset="0"/>
              <a:ea typeface="+mn-ea"/>
              <a:cs typeface="+mn-cs"/>
            </a:endParaRPr>
          </a:p>
        </p:txBody>
      </p:sp>
      <p:pic>
        <p:nvPicPr>
          <p:cNvPr id="20" name="Image 19" descr="Une image contenant capture d’écran, art, Rectangle, Symétrie&#10;&#10;Description générée automatiquement">
            <a:hlinkClick r:id="rId14" action="ppaction://hlinksldjump"/>
            <a:extLst>
              <a:ext uri="{FF2B5EF4-FFF2-40B4-BE49-F238E27FC236}">
                <a16:creationId xmlns:a16="http://schemas.microsoft.com/office/drawing/2014/main" id="{E88226FB-198E-F258-D33B-5E7A9AA65AAC}"/>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ACC1746B-27FA-9D1D-3B2A-2554C45019CC}"/>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9E1FDC43-A6FC-1FAE-7254-7FE5D1B5B06A}"/>
                </a:ext>
              </a:extLst>
            </p:cNvPr>
            <p:cNvPicPr>
              <a:picLocks noChangeAspect="1"/>
            </p:cNvPicPr>
            <p:nvPr/>
          </p:nvPicPr>
          <p:blipFill rotWithShape="1">
            <a:blip r:embed="rId17">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CDF91509-155A-0735-3B9B-A004AD841732}"/>
                </a:ext>
              </a:extLst>
            </p:cNvPr>
            <p:cNvPicPr>
              <a:picLocks noChangeAspect="1"/>
            </p:cNvPicPr>
            <p:nvPr/>
          </p:nvPicPr>
          <p:blipFill rotWithShape="1">
            <a:blip r:embed="rId17">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A8A9775F-7A4B-3748-52E4-640943532022}"/>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56F5871D-185F-0F0B-B708-DCCEBAE1372C}"/>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F0EB8071-2C38-8925-DB0C-0338693F1889}"/>
                </a:ext>
              </a:extLst>
            </p:cNvPr>
            <p:cNvPicPr>
              <a:picLocks noChangeAspect="1"/>
            </p:cNvPicPr>
            <p:nvPr/>
          </p:nvPicPr>
          <p:blipFill rotWithShape="1">
            <a:blip r:embed="rId17">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74CBDA43-2D55-49AE-907D-697FCCCDF84D}"/>
              </a:ext>
            </a:extLst>
          </p:cNvPr>
          <p:cNvPicPr>
            <a:picLocks noChangeAspect="1"/>
          </p:cNvPicPr>
          <p:nvPr/>
        </p:nvPicPr>
        <p:blipFill rotWithShape="1">
          <a:blip r:embed="rId17">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79198555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art, Symétrie, motif, Motif&#10;&#10;Description générée automatiquement">
            <a:extLst>
              <a:ext uri="{FF2B5EF4-FFF2-40B4-BE49-F238E27FC236}">
                <a16:creationId xmlns:a16="http://schemas.microsoft.com/office/drawing/2014/main" id="{9258528F-ED8D-D844-8590-B799C7EF01A5}"/>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412CC610-6D7E-6D72-D705-65DD7914BAF5}"/>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Caste - </a:t>
            </a:r>
            <a:r>
              <a:rPr lang="fr-FR" sz="3400" dirty="0" err="1">
                <a:solidFill>
                  <a:srgbClr val="C18348"/>
                </a:solidFill>
                <a:latin typeface="Runy Tunes Revisited NF" panose="02010608030204020504" pitchFamily="50" charset="0"/>
                <a:ea typeface="+mn-ea"/>
                <a:cs typeface="+mn-cs"/>
              </a:rPr>
              <a:t>Worker</a:t>
            </a:r>
            <a:endParaRPr lang="fr-FR" sz="3400" dirty="0">
              <a:solidFill>
                <a:srgbClr val="C18348"/>
              </a:solidFill>
              <a:latin typeface="Runy Tunes Revisited NF" panose="02010608030204020504" pitchFamily="50" charset="0"/>
              <a:ea typeface="+mn-ea"/>
              <a:cs typeface="+mn-cs"/>
            </a:endParaRPr>
          </a:p>
        </p:txBody>
      </p:sp>
      <p:sp>
        <p:nvSpPr>
          <p:cNvPr id="5" name="Espace réservé du pied de page 4">
            <a:extLst>
              <a:ext uri="{FF2B5EF4-FFF2-40B4-BE49-F238E27FC236}">
                <a16:creationId xmlns:a16="http://schemas.microsoft.com/office/drawing/2014/main" id="{7580EA70-1642-D348-5454-80F1AD7F94BF}"/>
              </a:ext>
            </a:extLst>
          </p:cNvPr>
          <p:cNvSpPr>
            <a:spLocks noGrp="1"/>
          </p:cNvSpPr>
          <p:nvPr>
            <p:ph type="ftr" sz="quarter" idx="11"/>
          </p:nvPr>
        </p:nvSpPr>
        <p:spPr/>
        <p:txBody>
          <a:bodyPr/>
          <a:lstStyle/>
          <a:p>
            <a:r>
              <a:rPr lang="it-IT"/>
              <a:t>Calisto_Infinite_Narrative_Design_Document</a:t>
            </a:r>
            <a:endParaRPr lang="en-GB"/>
          </a:p>
        </p:txBody>
      </p:sp>
      <p:sp>
        <p:nvSpPr>
          <p:cNvPr id="6" name="Espace réservé du numéro de diapositive 5">
            <a:extLst>
              <a:ext uri="{FF2B5EF4-FFF2-40B4-BE49-F238E27FC236}">
                <a16:creationId xmlns:a16="http://schemas.microsoft.com/office/drawing/2014/main" id="{959C3B46-7A0C-CF12-8B0E-B68CACBBD35C}"/>
              </a:ext>
            </a:extLst>
          </p:cNvPr>
          <p:cNvSpPr>
            <a:spLocks noGrp="1"/>
          </p:cNvSpPr>
          <p:nvPr>
            <p:ph type="sldNum" sz="quarter" idx="12"/>
          </p:nvPr>
        </p:nvSpPr>
        <p:spPr/>
        <p:txBody>
          <a:bodyPr/>
          <a:lstStyle/>
          <a:p>
            <a:fld id="{545D0273-9834-40CA-82D3-656C86E31E39}" type="slidenum">
              <a:rPr lang="en-GB" smtClean="0"/>
              <a:pPr/>
              <a:t>16</a:t>
            </a:fld>
            <a:endParaRPr lang="en-GB"/>
          </a:p>
        </p:txBody>
      </p:sp>
      <p:sp>
        <p:nvSpPr>
          <p:cNvPr id="3" name="ZoneTexte 2">
            <a:extLst>
              <a:ext uri="{FF2B5EF4-FFF2-40B4-BE49-F238E27FC236}">
                <a16:creationId xmlns:a16="http://schemas.microsoft.com/office/drawing/2014/main" id="{C9A26697-0D2A-1BF3-1E37-837F45BE8A04}"/>
              </a:ext>
            </a:extLst>
          </p:cNvPr>
          <p:cNvSpPr txBox="1"/>
          <p:nvPr/>
        </p:nvSpPr>
        <p:spPr>
          <a:xfrm>
            <a:off x="3799073" y="1058446"/>
            <a:ext cx="7370951" cy="2031325"/>
          </a:xfrm>
          <a:prstGeom prst="rect">
            <a:avLst/>
          </a:prstGeom>
          <a:noFill/>
        </p:spPr>
        <p:txBody>
          <a:bodyPr wrap="square" rtlCol="0">
            <a:spAutoFit/>
          </a:bodyPr>
          <a:lstStyle/>
          <a:p>
            <a:pPr algn="just"/>
            <a:r>
              <a:rPr lang="fr-FR" dirty="0" err="1">
                <a:solidFill>
                  <a:srgbClr val="C18348"/>
                </a:solidFill>
                <a:latin typeface="Californian FB" panose="0207040306080B030204" pitchFamily="18" charset="0"/>
              </a:rPr>
              <a:t>Exploited</a:t>
            </a:r>
            <a:r>
              <a:rPr lang="fr-FR" dirty="0">
                <a:solidFill>
                  <a:srgbClr val="C18348"/>
                </a:solidFill>
                <a:latin typeface="Californian FB" panose="0207040306080B030204" pitchFamily="18" charset="0"/>
              </a:rPr>
              <a:t>, has to work for the manager. </a:t>
            </a:r>
            <a:r>
              <a:rPr lang="fr-FR" dirty="0" err="1">
                <a:solidFill>
                  <a:srgbClr val="C18348"/>
                </a:solidFill>
                <a:latin typeface="Californian FB" panose="0207040306080B030204" pitchFamily="18" charset="0"/>
              </a:rPr>
              <a:t>Sometimes</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try</a:t>
            </a:r>
            <a:r>
              <a:rPr lang="fr-FR" dirty="0">
                <a:solidFill>
                  <a:srgbClr val="C18348"/>
                </a:solidFill>
                <a:latin typeface="Californian FB" panose="0207040306080B030204" pitchFamily="18" charset="0"/>
              </a:rPr>
              <a:t> to </a:t>
            </a:r>
            <a:r>
              <a:rPr lang="fr-FR" dirty="0" err="1">
                <a:solidFill>
                  <a:srgbClr val="C18348"/>
                </a:solidFill>
                <a:latin typeface="Californian FB" panose="0207040306080B030204" pitchFamily="18" charset="0"/>
              </a:rPr>
              <a:t>revolt</a:t>
            </a:r>
            <a:r>
              <a:rPr lang="fr-FR" dirty="0">
                <a:solidFill>
                  <a:srgbClr val="C18348"/>
                </a:solidFill>
                <a:latin typeface="Californian FB" panose="0207040306080B030204" pitchFamily="18" charset="0"/>
              </a:rPr>
              <a:t> but are </a:t>
            </a:r>
            <a:r>
              <a:rPr lang="fr-FR" dirty="0" err="1">
                <a:solidFill>
                  <a:srgbClr val="C18348"/>
                </a:solidFill>
                <a:latin typeface="Californian FB" panose="0207040306080B030204" pitchFamily="18" charset="0"/>
              </a:rPr>
              <a:t>stopped</a:t>
            </a:r>
            <a:r>
              <a:rPr lang="fr-FR" dirty="0">
                <a:solidFill>
                  <a:srgbClr val="C18348"/>
                </a:solidFill>
                <a:latin typeface="Californian FB" panose="0207040306080B030204" pitchFamily="18" charset="0"/>
              </a:rPr>
              <a:t> by the managers.</a:t>
            </a:r>
          </a:p>
          <a:p>
            <a:pPr algn="just"/>
            <a:r>
              <a:rPr lang="fr-FR" dirty="0">
                <a:solidFill>
                  <a:srgbClr val="C18348"/>
                </a:solidFill>
                <a:latin typeface="Californian FB" panose="0207040306080B030204" pitchFamily="18" charset="0"/>
              </a:rPr>
              <a:t>Has the </a:t>
            </a:r>
            <a:r>
              <a:rPr lang="fr-FR" sz="1800" dirty="0" err="1">
                <a:solidFill>
                  <a:srgbClr val="C18348"/>
                </a:solidFill>
                <a:latin typeface="Californian FB" panose="0207040306080B030204" pitchFamily="18" charset="0"/>
              </a:rPr>
              <a:t>lowest</a:t>
            </a:r>
            <a:r>
              <a:rPr lang="fr-FR" sz="1800" dirty="0">
                <a:solidFill>
                  <a:srgbClr val="C18348"/>
                </a:solidFill>
                <a:latin typeface="Californian FB" panose="0207040306080B030204" pitchFamily="18" charset="0"/>
              </a:rPr>
              <a:t> life </a:t>
            </a:r>
            <a:r>
              <a:rPr lang="fr-FR" sz="1800" dirty="0" err="1">
                <a:solidFill>
                  <a:srgbClr val="C18348"/>
                </a:solidFill>
                <a:latin typeface="Californian FB" panose="0207040306080B030204" pitchFamily="18" charset="0"/>
              </a:rPr>
              <a:t>expectancy</a:t>
            </a:r>
            <a:r>
              <a:rPr lang="fr-FR" sz="1800" dirty="0">
                <a:solidFill>
                  <a:srgbClr val="C18348"/>
                </a:solidFill>
                <a:latin typeface="Californian FB" panose="0207040306080B030204" pitchFamily="18" charset="0"/>
              </a:rPr>
              <a:t> and </a:t>
            </a:r>
            <a:r>
              <a:rPr lang="fr-FR" sz="1800" dirty="0" err="1">
                <a:solidFill>
                  <a:srgbClr val="C18348"/>
                </a:solidFill>
                <a:latin typeface="Californian FB" panose="0207040306080B030204" pitchFamily="18" charset="0"/>
              </a:rPr>
              <a:t>regulars</a:t>
            </a:r>
            <a:r>
              <a:rPr lang="fr-FR" sz="1800" dirty="0">
                <a:solidFill>
                  <a:srgbClr val="C18348"/>
                </a:solidFill>
                <a:latin typeface="Californian FB" panose="0207040306080B030204" pitchFamily="18" charset="0"/>
              </a:rPr>
              <a:t> accidents.</a:t>
            </a:r>
          </a:p>
          <a:p>
            <a:pPr algn="just"/>
            <a:r>
              <a:rPr lang="fr-FR" dirty="0">
                <a:solidFill>
                  <a:srgbClr val="C18348"/>
                </a:solidFill>
                <a:latin typeface="Californian FB" panose="0207040306080B030204" pitchFamily="18" charset="0"/>
              </a:rPr>
              <a:t>Can </a:t>
            </a:r>
            <a:r>
              <a:rPr lang="fr-FR" dirty="0" err="1">
                <a:solidFill>
                  <a:srgbClr val="C18348"/>
                </a:solidFill>
                <a:latin typeface="Californian FB" panose="0207040306080B030204" pitchFamily="18" charset="0"/>
              </a:rPr>
              <a:t>never</a:t>
            </a:r>
            <a:r>
              <a:rPr lang="fr-FR" dirty="0">
                <a:solidFill>
                  <a:srgbClr val="C18348"/>
                </a:solidFill>
                <a:latin typeface="Californian FB" panose="0207040306080B030204" pitchFamily="18" charset="0"/>
              </a:rPr>
              <a:t> go to other floor </a:t>
            </a:r>
            <a:r>
              <a:rPr lang="fr-FR" dirty="0" err="1">
                <a:solidFill>
                  <a:srgbClr val="C18348"/>
                </a:solidFill>
                <a:latin typeface="Californian FB" panose="0207040306080B030204" pitchFamily="18" charset="0"/>
              </a:rPr>
              <a:t>except</a:t>
            </a:r>
            <a:r>
              <a:rPr lang="fr-FR" dirty="0">
                <a:solidFill>
                  <a:srgbClr val="C18348"/>
                </a:solidFill>
                <a:latin typeface="Californian FB" panose="0207040306080B030204" pitchFamily="18" charset="0"/>
              </a:rPr>
              <a:t> when they are </a:t>
            </a:r>
            <a:r>
              <a:rPr lang="fr-FR" dirty="0" err="1">
                <a:solidFill>
                  <a:srgbClr val="C18348"/>
                </a:solidFill>
                <a:latin typeface="Californian FB" panose="0207040306080B030204" pitchFamily="18" charset="0"/>
              </a:rPr>
              <a:t>chosen</a:t>
            </a:r>
            <a:r>
              <a:rPr lang="fr-FR" dirty="0">
                <a:solidFill>
                  <a:srgbClr val="C18348"/>
                </a:solidFill>
                <a:latin typeface="Californian FB" panose="0207040306080B030204" pitchFamily="18" charset="0"/>
              </a:rPr>
              <a:t> to make </a:t>
            </a:r>
            <a:r>
              <a:rPr lang="fr-FR" dirty="0" err="1">
                <a:solidFill>
                  <a:srgbClr val="C18348"/>
                </a:solidFill>
                <a:latin typeface="Californian FB" panose="0207040306080B030204" pitchFamily="18" charset="0"/>
              </a:rPr>
              <a:t>experience</a:t>
            </a:r>
            <a:r>
              <a:rPr lang="fr-FR" dirty="0">
                <a:solidFill>
                  <a:srgbClr val="C18348"/>
                </a:solidFill>
                <a:latin typeface="Californian FB" panose="0207040306080B030204" pitchFamily="18" charset="0"/>
              </a:rPr>
              <a:t> for the </a:t>
            </a:r>
            <a:r>
              <a:rPr lang="fr-FR" dirty="0" err="1">
                <a:solidFill>
                  <a:srgbClr val="C18348"/>
                </a:solidFill>
                <a:latin typeface="Californian FB" panose="0207040306080B030204" pitchFamily="18" charset="0"/>
              </a:rPr>
              <a:t>scientist</a:t>
            </a:r>
            <a:r>
              <a:rPr lang="fr-FR" dirty="0">
                <a:solidFill>
                  <a:srgbClr val="C18348"/>
                </a:solidFill>
                <a:latin typeface="Californian FB" panose="0207040306080B030204" pitchFamily="18" charset="0"/>
              </a:rPr>
              <a:t>.</a:t>
            </a:r>
          </a:p>
          <a:p>
            <a:pPr algn="just"/>
            <a:r>
              <a:rPr lang="fr-FR" dirty="0">
                <a:solidFill>
                  <a:srgbClr val="C18348"/>
                </a:solidFill>
                <a:latin typeface="Californian FB" panose="0207040306080B030204" pitchFamily="18" charset="0"/>
              </a:rPr>
              <a:t>Have no access to powers or weapon.</a:t>
            </a:r>
          </a:p>
          <a:p>
            <a:pPr algn="just"/>
            <a:r>
              <a:rPr lang="en-US" dirty="0">
                <a:solidFill>
                  <a:srgbClr val="C18348"/>
                </a:solidFill>
                <a:latin typeface="Californian FB" panose="0207040306080B030204" pitchFamily="18" charset="0"/>
              </a:rPr>
              <a:t>have a despised local culture.</a:t>
            </a:r>
            <a:endParaRPr lang="fr-FR" dirty="0">
              <a:solidFill>
                <a:srgbClr val="C18348"/>
              </a:solidFill>
              <a:latin typeface="Californian FB" panose="0207040306080B030204" pitchFamily="18" charset="0"/>
            </a:endParaRPr>
          </a:p>
        </p:txBody>
      </p:sp>
      <p:pic>
        <p:nvPicPr>
          <p:cNvPr id="7" name="Image 6">
            <a:extLst>
              <a:ext uri="{FF2B5EF4-FFF2-40B4-BE49-F238E27FC236}">
                <a16:creationId xmlns:a16="http://schemas.microsoft.com/office/drawing/2014/main" id="{8B840BD2-CAB2-AC53-152F-679425392A8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6538" y="1119223"/>
            <a:ext cx="3222013" cy="2160000"/>
          </a:xfrm>
          <a:prstGeom prst="rect">
            <a:avLst/>
          </a:prstGeom>
          <a:ln>
            <a:solidFill>
              <a:schemeClr val="tx1"/>
            </a:solidFill>
          </a:ln>
        </p:spPr>
      </p:pic>
      <p:sp>
        <p:nvSpPr>
          <p:cNvPr id="8" name="ZoneTexte 7">
            <a:extLst>
              <a:ext uri="{FF2B5EF4-FFF2-40B4-BE49-F238E27FC236}">
                <a16:creationId xmlns:a16="http://schemas.microsoft.com/office/drawing/2014/main" id="{ECC50D60-E90D-7F37-A70F-396D56A19001}"/>
              </a:ext>
            </a:extLst>
          </p:cNvPr>
          <p:cNvSpPr txBox="1"/>
          <p:nvPr/>
        </p:nvSpPr>
        <p:spPr>
          <a:xfrm>
            <a:off x="113582" y="4639364"/>
            <a:ext cx="11964836" cy="323165"/>
          </a:xfrm>
          <a:prstGeom prst="rect">
            <a:avLst/>
          </a:prstGeom>
          <a:noFill/>
        </p:spPr>
        <p:txBody>
          <a:bodyPr wrap="square" rtlCol="0">
            <a:spAutoFit/>
          </a:bodyPr>
          <a:lstStyle/>
          <a:p>
            <a:pPr algn="ctr"/>
            <a:r>
              <a:rPr lang="fr-FR" sz="1500" dirty="0">
                <a:solidFill>
                  <a:srgbClr val="C18348"/>
                </a:solidFill>
                <a:latin typeface="Californian FB" panose="0207040306080B030204" pitchFamily="18" charset="0"/>
              </a:rPr>
              <a:t>Live at the </a:t>
            </a:r>
            <a:r>
              <a:rPr lang="fr-FR" sz="1500" dirty="0" err="1">
                <a:solidFill>
                  <a:srgbClr val="C18348"/>
                </a:solidFill>
                <a:latin typeface="Californian FB" panose="0207040306080B030204" pitchFamily="18" charset="0"/>
              </a:rPr>
              <a:t>lowest</a:t>
            </a:r>
            <a:r>
              <a:rPr lang="fr-FR" sz="1500" dirty="0">
                <a:solidFill>
                  <a:srgbClr val="C18348"/>
                </a:solidFill>
                <a:latin typeface="Californian FB" panose="0207040306080B030204" pitchFamily="18" charset="0"/>
              </a:rPr>
              <a:t> level of the station with the </a:t>
            </a:r>
            <a:r>
              <a:rPr lang="fr-FR" sz="1500" dirty="0" err="1">
                <a:solidFill>
                  <a:srgbClr val="C18348"/>
                </a:solidFill>
                <a:latin typeface="Californian FB" panose="0207040306080B030204" pitchFamily="18" charset="0"/>
              </a:rPr>
              <a:t>poorest</a:t>
            </a:r>
            <a:r>
              <a:rPr lang="fr-FR" sz="1500" dirty="0">
                <a:solidFill>
                  <a:srgbClr val="C18348"/>
                </a:solidFill>
                <a:latin typeface="Californian FB" panose="0207040306080B030204" pitchFamily="18" charset="0"/>
              </a:rPr>
              <a:t> living conditions, </a:t>
            </a:r>
            <a:r>
              <a:rPr lang="fr-FR" sz="1500" dirty="0" err="1">
                <a:solidFill>
                  <a:srgbClr val="C18348"/>
                </a:solidFill>
                <a:latin typeface="Californian FB" panose="0207040306080B030204" pitchFamily="18" charset="0"/>
              </a:rPr>
              <a:t>highest</a:t>
            </a:r>
            <a:r>
              <a:rPr lang="fr-FR" sz="1500" dirty="0">
                <a:solidFill>
                  <a:srgbClr val="C18348"/>
                </a:solidFill>
                <a:latin typeface="Californian FB" panose="0207040306080B030204" pitchFamily="18" charset="0"/>
              </a:rPr>
              <a:t> </a:t>
            </a:r>
            <a:r>
              <a:rPr lang="fr-FR" sz="1500" dirty="0" err="1">
                <a:solidFill>
                  <a:srgbClr val="C18348"/>
                </a:solidFill>
                <a:latin typeface="Californian FB" panose="0207040306080B030204" pitchFamily="18" charset="0"/>
              </a:rPr>
              <a:t>temperature</a:t>
            </a:r>
            <a:r>
              <a:rPr lang="fr-FR" sz="1500" dirty="0">
                <a:solidFill>
                  <a:srgbClr val="C18348"/>
                </a:solidFill>
                <a:latin typeface="Californian FB" panose="0207040306080B030204" pitchFamily="18" charset="0"/>
              </a:rPr>
              <a:t>.</a:t>
            </a:r>
          </a:p>
        </p:txBody>
      </p:sp>
      <p:pic>
        <p:nvPicPr>
          <p:cNvPr id="9" name="Image 8">
            <a:extLst>
              <a:ext uri="{FF2B5EF4-FFF2-40B4-BE49-F238E27FC236}">
                <a16:creationId xmlns:a16="http://schemas.microsoft.com/office/drawing/2014/main" id="{CD63B0C3-E487-C7B7-715D-1CD1F4E8DE4B}"/>
              </a:ext>
            </a:extLst>
          </p:cNvPr>
          <p:cNvPicPr>
            <a:picLocks noChangeAspect="1"/>
          </p:cNvPicPr>
          <p:nvPr/>
        </p:nvPicPr>
        <p:blipFill>
          <a:blip r:embed="rId4"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199073" y="4989730"/>
            <a:ext cx="2175999" cy="1224000"/>
          </a:xfrm>
          <a:prstGeom prst="rect">
            <a:avLst/>
          </a:prstGeom>
          <a:ln>
            <a:solidFill>
              <a:schemeClr val="tx1"/>
            </a:solidFill>
          </a:ln>
        </p:spPr>
      </p:pic>
      <p:pic>
        <p:nvPicPr>
          <p:cNvPr id="11" name="Image 10">
            <a:extLst>
              <a:ext uri="{FF2B5EF4-FFF2-40B4-BE49-F238E27FC236}">
                <a16:creationId xmlns:a16="http://schemas.microsoft.com/office/drawing/2014/main" id="{10CEE69D-124E-CF54-D1C0-AEF51A0BC7CD}"/>
              </a:ext>
            </a:extLst>
          </p:cNvPr>
          <p:cNvPicPr>
            <a:picLocks noChangeAspect="1"/>
          </p:cNvPicPr>
          <p:nvPr/>
        </p:nvPicPr>
        <p:blipFill>
          <a:blip r:embed="rId5"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5334299" y="4989730"/>
            <a:ext cx="2312000" cy="1224000"/>
          </a:xfrm>
          <a:prstGeom prst="rect">
            <a:avLst/>
          </a:prstGeom>
          <a:ln>
            <a:solidFill>
              <a:schemeClr val="tx1"/>
            </a:solidFill>
          </a:ln>
        </p:spPr>
      </p:pic>
      <p:pic>
        <p:nvPicPr>
          <p:cNvPr id="14" name="Image 13">
            <a:extLst>
              <a:ext uri="{FF2B5EF4-FFF2-40B4-BE49-F238E27FC236}">
                <a16:creationId xmlns:a16="http://schemas.microsoft.com/office/drawing/2014/main" id="{20422A0A-249B-C3D8-03F0-F350419A5307}"/>
              </a:ext>
            </a:extLst>
          </p:cNvPr>
          <p:cNvPicPr>
            <a:picLocks noChangeAspect="1"/>
          </p:cNvPicPr>
          <p:nvPr/>
        </p:nvPicPr>
        <p:blipFill>
          <a:blip r:embed="rId6" cstate="print">
            <a:duotone>
              <a:prstClr val="black"/>
              <a:schemeClr val="accent2">
                <a:lumMod val="60000"/>
                <a:lumOff val="40000"/>
                <a:tint val="45000"/>
                <a:satMod val="400000"/>
              </a:schemeClr>
            </a:duotone>
            <a:extLst>
              <a:ext uri="{28A0092B-C50C-407E-A947-70E740481C1C}">
                <a14:useLocalDpi xmlns:a14="http://schemas.microsoft.com/office/drawing/2010/main"/>
              </a:ext>
            </a:extLst>
          </a:blip>
          <a:stretch>
            <a:fillRect/>
          </a:stretch>
        </p:blipFill>
        <p:spPr>
          <a:xfrm>
            <a:off x="2389547" y="5183021"/>
            <a:ext cx="2930277" cy="1224000"/>
          </a:xfrm>
          <a:prstGeom prst="rect">
            <a:avLst/>
          </a:prstGeom>
          <a:ln>
            <a:solidFill>
              <a:schemeClr val="tx1"/>
            </a:solidFill>
          </a:ln>
        </p:spPr>
      </p:pic>
      <p:pic>
        <p:nvPicPr>
          <p:cNvPr id="10" name="Image 9">
            <a:extLst>
              <a:ext uri="{FF2B5EF4-FFF2-40B4-BE49-F238E27FC236}">
                <a16:creationId xmlns:a16="http://schemas.microsoft.com/office/drawing/2014/main" id="{CD48F8C4-8365-8328-B83E-8B8F014FDCB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0456" y="3369876"/>
            <a:ext cx="1850767" cy="1224000"/>
          </a:xfrm>
          <a:prstGeom prst="rect">
            <a:avLst/>
          </a:prstGeom>
          <a:ln>
            <a:solidFill>
              <a:schemeClr val="tx1"/>
            </a:solidFill>
          </a:ln>
        </p:spPr>
      </p:pic>
      <p:pic>
        <p:nvPicPr>
          <p:cNvPr id="15" name="Image 14">
            <a:extLst>
              <a:ext uri="{FF2B5EF4-FFF2-40B4-BE49-F238E27FC236}">
                <a16:creationId xmlns:a16="http://schemas.microsoft.com/office/drawing/2014/main" id="{E620DB3F-6E92-C2D6-EFC5-7FA055E0DF31}"/>
              </a:ext>
            </a:extLst>
          </p:cNvPr>
          <p:cNvPicPr>
            <a:picLocks noChangeAspect="1"/>
          </p:cNvPicPr>
          <p:nvPr/>
        </p:nvPicPr>
        <p:blipFill>
          <a:blip r:embed="rId8"/>
          <a:stretch>
            <a:fillRect/>
          </a:stretch>
        </p:blipFill>
        <p:spPr>
          <a:xfrm>
            <a:off x="7660774" y="5198310"/>
            <a:ext cx="2674411" cy="1224000"/>
          </a:xfrm>
          <a:prstGeom prst="rect">
            <a:avLst/>
          </a:prstGeom>
          <a:ln>
            <a:solidFill>
              <a:schemeClr val="tx1"/>
            </a:solidFill>
          </a:ln>
        </p:spPr>
      </p:pic>
      <p:pic>
        <p:nvPicPr>
          <p:cNvPr id="16" name="Image 15">
            <a:extLst>
              <a:ext uri="{FF2B5EF4-FFF2-40B4-BE49-F238E27FC236}">
                <a16:creationId xmlns:a16="http://schemas.microsoft.com/office/drawing/2014/main" id="{F44F7EE8-218A-7886-634A-478DD0A4BABB}"/>
              </a:ext>
            </a:extLst>
          </p:cNvPr>
          <p:cNvPicPr>
            <a:picLocks noChangeAspect="1"/>
          </p:cNvPicPr>
          <p:nvPr/>
        </p:nvPicPr>
        <p:blipFill>
          <a:blip r:embed="rId9">
            <a:duotone>
              <a:prstClr val="black"/>
              <a:schemeClr val="accent2">
                <a:lumMod val="40000"/>
                <a:lumOff val="60000"/>
                <a:tint val="45000"/>
                <a:satMod val="400000"/>
              </a:schemeClr>
            </a:duotone>
          </a:blip>
          <a:stretch>
            <a:fillRect/>
          </a:stretch>
        </p:blipFill>
        <p:spPr>
          <a:xfrm>
            <a:off x="4038600" y="3158074"/>
            <a:ext cx="2242930" cy="1224000"/>
          </a:xfrm>
          <a:prstGeom prst="rect">
            <a:avLst/>
          </a:prstGeom>
          <a:ln>
            <a:solidFill>
              <a:schemeClr val="tx1"/>
            </a:solidFill>
          </a:ln>
        </p:spPr>
      </p:pic>
      <p:pic>
        <p:nvPicPr>
          <p:cNvPr id="17" name="Image 16">
            <a:extLst>
              <a:ext uri="{FF2B5EF4-FFF2-40B4-BE49-F238E27FC236}">
                <a16:creationId xmlns:a16="http://schemas.microsoft.com/office/drawing/2014/main" id="{2849A2AA-DFCF-64A2-5143-D4BC77883BB2}"/>
              </a:ext>
            </a:extLst>
          </p:cNvPr>
          <p:cNvPicPr>
            <a:picLocks noChangeAspect="1"/>
          </p:cNvPicPr>
          <p:nvPr/>
        </p:nvPicPr>
        <p:blipFill>
          <a:blip r:embed="rId10"/>
          <a:stretch>
            <a:fillRect/>
          </a:stretch>
        </p:blipFill>
        <p:spPr>
          <a:xfrm>
            <a:off x="10335185" y="5025618"/>
            <a:ext cx="1675573" cy="1224000"/>
          </a:xfrm>
          <a:prstGeom prst="rect">
            <a:avLst/>
          </a:prstGeom>
          <a:ln>
            <a:solidFill>
              <a:schemeClr val="tx1"/>
            </a:solidFill>
          </a:ln>
        </p:spPr>
      </p:pic>
      <p:pic>
        <p:nvPicPr>
          <p:cNvPr id="18" name="Image 17">
            <a:extLst>
              <a:ext uri="{FF2B5EF4-FFF2-40B4-BE49-F238E27FC236}">
                <a16:creationId xmlns:a16="http://schemas.microsoft.com/office/drawing/2014/main" id="{28C4AFDB-8D38-8826-7753-981E274BA647}"/>
              </a:ext>
            </a:extLst>
          </p:cNvPr>
          <p:cNvPicPr>
            <a:picLocks noChangeAspect="1"/>
          </p:cNvPicPr>
          <p:nvPr/>
        </p:nvPicPr>
        <p:blipFill>
          <a:blip r:embed="rId11"/>
          <a:stretch>
            <a:fillRect/>
          </a:stretch>
        </p:blipFill>
        <p:spPr>
          <a:xfrm>
            <a:off x="6663193" y="3305913"/>
            <a:ext cx="2579811" cy="1224000"/>
          </a:xfrm>
          <a:prstGeom prst="rect">
            <a:avLst/>
          </a:prstGeom>
          <a:ln>
            <a:solidFill>
              <a:schemeClr val="tx1"/>
            </a:solidFill>
          </a:ln>
        </p:spPr>
      </p:pic>
      <p:pic>
        <p:nvPicPr>
          <p:cNvPr id="20" name="Image 19">
            <a:extLst>
              <a:ext uri="{FF2B5EF4-FFF2-40B4-BE49-F238E27FC236}">
                <a16:creationId xmlns:a16="http://schemas.microsoft.com/office/drawing/2014/main" id="{0232F2F0-5580-A6C6-553A-26EE0E424DBD}"/>
              </a:ext>
            </a:extLst>
          </p:cNvPr>
          <p:cNvPicPr>
            <a:picLocks noChangeAspect="1"/>
          </p:cNvPicPr>
          <p:nvPr/>
        </p:nvPicPr>
        <p:blipFill>
          <a:blip r:embed="rId12"/>
          <a:stretch>
            <a:fillRect/>
          </a:stretch>
        </p:blipFill>
        <p:spPr>
          <a:xfrm>
            <a:off x="9575177" y="3083808"/>
            <a:ext cx="2168900" cy="1194242"/>
          </a:xfrm>
          <a:prstGeom prst="rect">
            <a:avLst/>
          </a:prstGeom>
          <a:ln>
            <a:solidFill>
              <a:schemeClr val="tx1"/>
            </a:solidFill>
          </a:ln>
        </p:spPr>
      </p:pic>
      <p:sp>
        <p:nvSpPr>
          <p:cNvPr id="12" name="Titre 1">
            <a:extLst>
              <a:ext uri="{FF2B5EF4-FFF2-40B4-BE49-F238E27FC236}">
                <a16:creationId xmlns:a16="http://schemas.microsoft.com/office/drawing/2014/main" id="{E35DED39-2892-6BEA-95A6-49B917018A15}"/>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Caste - Worker</a:t>
            </a:r>
            <a:endParaRPr lang="fr-FR" sz="3400" dirty="0">
              <a:solidFill>
                <a:srgbClr val="FFF0AF"/>
              </a:solidFill>
              <a:latin typeface="Runy Tunes Revisited NF" panose="02010608030204020504" pitchFamily="50" charset="0"/>
              <a:ea typeface="+mn-ea"/>
              <a:cs typeface="+mn-cs"/>
            </a:endParaRPr>
          </a:p>
        </p:txBody>
      </p:sp>
      <p:pic>
        <p:nvPicPr>
          <p:cNvPr id="19" name="Image 18" descr="Une image contenant capture d’écran, art, Rectangle, Symétrie&#10;&#10;Description générée automatiquement">
            <a:hlinkClick r:id="rId13" action="ppaction://hlinksldjump"/>
            <a:extLst>
              <a:ext uri="{FF2B5EF4-FFF2-40B4-BE49-F238E27FC236}">
                <a16:creationId xmlns:a16="http://schemas.microsoft.com/office/drawing/2014/main" id="{762E82F4-253E-86E8-DF68-8F772DA320A0}"/>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21" name="Groupe 20">
            <a:extLst>
              <a:ext uri="{FF2B5EF4-FFF2-40B4-BE49-F238E27FC236}">
                <a16:creationId xmlns:a16="http://schemas.microsoft.com/office/drawing/2014/main" id="{452E3738-AE32-E506-2C9D-42F90BC16B65}"/>
              </a:ext>
            </a:extLst>
          </p:cNvPr>
          <p:cNvGrpSpPr/>
          <p:nvPr/>
        </p:nvGrpSpPr>
        <p:grpSpPr>
          <a:xfrm>
            <a:off x="0" y="612761"/>
            <a:ext cx="3876408" cy="638175"/>
            <a:chOff x="146133" y="762617"/>
            <a:chExt cx="3876408" cy="638175"/>
          </a:xfrm>
        </p:grpSpPr>
        <p:pic>
          <p:nvPicPr>
            <p:cNvPr id="22" name="Image 21" descr="Une image contenant capture d’écran, art, Rectangle, Symétrie&#10;&#10;Description générée automatiquement">
              <a:extLst>
                <a:ext uri="{FF2B5EF4-FFF2-40B4-BE49-F238E27FC236}">
                  <a16:creationId xmlns:a16="http://schemas.microsoft.com/office/drawing/2014/main" id="{244D5A22-909A-48C1-3B94-20DAA56DDA60}"/>
                </a:ext>
              </a:extLst>
            </p:cNvPr>
            <p:cNvPicPr>
              <a:picLocks noChangeAspect="1"/>
            </p:cNvPicPr>
            <p:nvPr/>
          </p:nvPicPr>
          <p:blipFill rotWithShape="1">
            <a:blip r:embed="rId1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F674FF81-B299-CC94-FF9E-E94DB818AF81}"/>
                </a:ext>
              </a:extLst>
            </p:cNvPr>
            <p:cNvPicPr>
              <a:picLocks noChangeAspect="1"/>
            </p:cNvPicPr>
            <p:nvPr/>
          </p:nvPicPr>
          <p:blipFill rotWithShape="1">
            <a:blip r:embed="rId1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4" name="Image 23" descr="Une image contenant capture d’écran, art, Rectangle, Symétrie&#10;&#10;Description générée automatiquement">
              <a:extLst>
                <a:ext uri="{FF2B5EF4-FFF2-40B4-BE49-F238E27FC236}">
                  <a16:creationId xmlns:a16="http://schemas.microsoft.com/office/drawing/2014/main" id="{EF6AF649-342F-07A3-E15C-6C7B914CDDC5}"/>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5" name="Image 24" descr="Une image contenant capture d’écran, art, Rectangle, Symétrie&#10;&#10;Description générée automatiquement">
              <a:extLst>
                <a:ext uri="{FF2B5EF4-FFF2-40B4-BE49-F238E27FC236}">
                  <a16:creationId xmlns:a16="http://schemas.microsoft.com/office/drawing/2014/main" id="{CFDC313A-D07D-0700-7BA2-6D73869C9951}"/>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6" name="Image 25" descr="Une image contenant capture d’écran, art, Rectangle, Symétrie&#10;&#10;Description générée automatiquement">
              <a:extLst>
                <a:ext uri="{FF2B5EF4-FFF2-40B4-BE49-F238E27FC236}">
                  <a16:creationId xmlns:a16="http://schemas.microsoft.com/office/drawing/2014/main" id="{B110D102-4898-88EC-6BD3-5670EC0E386E}"/>
                </a:ext>
              </a:extLst>
            </p:cNvPr>
            <p:cNvPicPr>
              <a:picLocks noChangeAspect="1"/>
            </p:cNvPicPr>
            <p:nvPr/>
          </p:nvPicPr>
          <p:blipFill rotWithShape="1">
            <a:blip r:embed="rId1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7" name="Image 26" descr="Une image contenant capture d’écran, art, Rectangle, Symétrie&#10;&#10;Description générée automatiquement">
            <a:extLst>
              <a:ext uri="{FF2B5EF4-FFF2-40B4-BE49-F238E27FC236}">
                <a16:creationId xmlns:a16="http://schemas.microsoft.com/office/drawing/2014/main" id="{F670CCEB-3715-5384-90D9-E2D4219597E7}"/>
              </a:ext>
            </a:extLst>
          </p:cNvPr>
          <p:cNvPicPr>
            <a:picLocks noChangeAspect="1"/>
          </p:cNvPicPr>
          <p:nvPr/>
        </p:nvPicPr>
        <p:blipFill rotWithShape="1">
          <a:blip r:embed="rId1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401069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CHARACTERS</a:t>
            </a:r>
          </a:p>
        </p:txBody>
      </p:sp>
      <p:sp>
        <p:nvSpPr>
          <p:cNvPr id="3" name="ZoneTexte 2">
            <a:extLst>
              <a:ext uri="{FF2B5EF4-FFF2-40B4-BE49-F238E27FC236}">
                <a16:creationId xmlns:a16="http://schemas.microsoft.com/office/drawing/2014/main" id="{8A8DDD03-7AAF-B5DE-D6FB-43C2C1B36203}"/>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CHARACTERS</a:t>
            </a:r>
          </a:p>
        </p:txBody>
      </p:sp>
    </p:spTree>
    <p:extLst>
      <p:ext uri="{BB962C8B-B14F-4D97-AF65-F5344CB8AC3E}">
        <p14:creationId xmlns:p14="http://schemas.microsoft.com/office/powerpoint/2010/main" val="4088525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art, Symétrie, motif, Motif&#10;&#10;Description générée automatiquement">
            <a:extLst>
              <a:ext uri="{FF2B5EF4-FFF2-40B4-BE49-F238E27FC236}">
                <a16:creationId xmlns:a16="http://schemas.microsoft.com/office/drawing/2014/main" id="{ED477CAC-2EC2-A4C6-92D0-6559EF4AF36C}"/>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Main </a:t>
            </a:r>
            <a:r>
              <a:rPr lang="fr-FR" sz="3400" dirty="0" err="1">
                <a:solidFill>
                  <a:srgbClr val="C18348"/>
                </a:solidFill>
                <a:latin typeface="Runy Tunes Revisited NF" panose="02010608030204020504" pitchFamily="50" charset="0"/>
                <a:ea typeface="+mn-ea"/>
                <a:cs typeface="+mn-cs"/>
              </a:rPr>
              <a:t>character</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617842" y="974785"/>
            <a:ext cx="8485017" cy="5202178"/>
          </a:xfrm>
        </p:spPr>
        <p:txBody>
          <a:bodyPr anchor="ctr">
            <a:normAutofit/>
          </a:bodyPr>
          <a:lstStyle/>
          <a:p>
            <a:pPr algn="just"/>
            <a:r>
              <a:rPr lang="en-GB" sz="2000" dirty="0">
                <a:solidFill>
                  <a:srgbClr val="C18348"/>
                </a:solidFill>
                <a:latin typeface="Californian FB" panose="0207040306080B030204" pitchFamily="18" charset="0"/>
              </a:rPr>
              <a:t>Name: </a:t>
            </a:r>
            <a:r>
              <a:rPr lang="en-GB" sz="1800" dirty="0">
                <a:solidFill>
                  <a:srgbClr val="C18348"/>
                </a:solidFill>
                <a:latin typeface="Californian FB" panose="0207040306080B030204" pitchFamily="18" charset="0"/>
              </a:rPr>
              <a:t>Wikus Lee</a:t>
            </a:r>
          </a:p>
          <a:p>
            <a:pPr algn="just"/>
            <a:r>
              <a:rPr lang="en-GB" sz="2000" dirty="0">
                <a:solidFill>
                  <a:srgbClr val="C18348"/>
                </a:solidFill>
                <a:latin typeface="Californian FB" panose="0207040306080B030204" pitchFamily="18" charset="0"/>
              </a:rPr>
              <a:t> Age: </a:t>
            </a:r>
            <a:r>
              <a:rPr lang="en-GB" sz="1800" dirty="0">
                <a:solidFill>
                  <a:srgbClr val="C18348"/>
                </a:solidFill>
                <a:latin typeface="Californian FB" panose="0207040306080B030204" pitchFamily="18" charset="0"/>
              </a:rPr>
              <a:t>34</a:t>
            </a:r>
          </a:p>
          <a:p>
            <a:pPr algn="just"/>
            <a:r>
              <a:rPr lang="en-GB" sz="2000" dirty="0">
                <a:solidFill>
                  <a:srgbClr val="C18348"/>
                </a:solidFill>
                <a:latin typeface="Californian FB" panose="0207040306080B030204" pitchFamily="18" charset="0"/>
              </a:rPr>
              <a:t>Gender: </a:t>
            </a:r>
            <a:r>
              <a:rPr lang="en-GB" sz="1800" dirty="0">
                <a:solidFill>
                  <a:srgbClr val="C18348"/>
                </a:solidFill>
                <a:latin typeface="Californian FB" panose="0207040306080B030204" pitchFamily="18" charset="0"/>
              </a:rPr>
              <a:t>M</a:t>
            </a:r>
          </a:p>
          <a:p>
            <a:pPr algn="just"/>
            <a:r>
              <a:rPr lang="en-GB" sz="2000" dirty="0">
                <a:solidFill>
                  <a:srgbClr val="C18348"/>
                </a:solidFill>
                <a:latin typeface="Californian FB" panose="0207040306080B030204" pitchFamily="18" charset="0"/>
              </a:rPr>
              <a:t>Goal: </a:t>
            </a:r>
            <a:r>
              <a:rPr lang="en-GB" sz="1800" dirty="0">
                <a:solidFill>
                  <a:srgbClr val="C18348"/>
                </a:solidFill>
                <a:latin typeface="Californian FB" panose="0207040306080B030204" pitchFamily="18" charset="0"/>
              </a:rPr>
              <a:t>Making contracts</a:t>
            </a:r>
          </a:p>
          <a:p>
            <a:pPr algn="just"/>
            <a:r>
              <a:rPr lang="en-GB" sz="2000" dirty="0">
                <a:solidFill>
                  <a:srgbClr val="C18348"/>
                </a:solidFill>
                <a:latin typeface="Californian FB" panose="0207040306080B030204" pitchFamily="18" charset="0"/>
              </a:rPr>
              <a:t>Conflicts</a:t>
            </a:r>
            <a:r>
              <a:rPr lang="en-GB" sz="1800" dirty="0">
                <a:solidFill>
                  <a:srgbClr val="C18348"/>
                </a:solidFill>
                <a:latin typeface="Californian FB" panose="0207040306080B030204" pitchFamily="18" charset="0"/>
              </a:rPr>
              <a:t>: Face danger but never consequences</a:t>
            </a:r>
          </a:p>
          <a:p>
            <a:pPr algn="just"/>
            <a:r>
              <a:rPr lang="en-GB" sz="2000" dirty="0">
                <a:solidFill>
                  <a:srgbClr val="C18348"/>
                </a:solidFill>
                <a:latin typeface="Californian FB" panose="0207040306080B030204" pitchFamily="18" charset="0"/>
              </a:rPr>
              <a:t>Key life events: </a:t>
            </a:r>
            <a:r>
              <a:rPr lang="en-GB" sz="1800" dirty="0">
                <a:solidFill>
                  <a:srgbClr val="C18348"/>
                </a:solidFill>
                <a:latin typeface="Californian FB" panose="0207040306080B030204" pitchFamily="18" charset="0"/>
              </a:rPr>
              <a:t>has been abandoned</a:t>
            </a:r>
          </a:p>
          <a:p>
            <a:pPr algn="just"/>
            <a:r>
              <a:rPr lang="en-GB" sz="2000" dirty="0">
                <a:solidFill>
                  <a:srgbClr val="C18348"/>
                </a:solidFill>
                <a:latin typeface="Californian FB" panose="0207040306080B030204" pitchFamily="18" charset="0"/>
              </a:rPr>
              <a:t>Fears: </a:t>
            </a:r>
            <a:r>
              <a:rPr lang="en-GB" sz="1800" dirty="0">
                <a:solidFill>
                  <a:srgbClr val="C18348"/>
                </a:solidFill>
                <a:latin typeface="Californian FB" panose="0207040306080B030204" pitchFamily="18" charset="0"/>
              </a:rPr>
              <a:t>Losing its humanity</a:t>
            </a:r>
          </a:p>
          <a:p>
            <a:pPr algn="just"/>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Honest work</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18</a:t>
            </a:fld>
            <a:endParaRPr lang="en-GB"/>
          </a:p>
        </p:txBody>
      </p:sp>
      <p:pic>
        <p:nvPicPr>
          <p:cNvPr id="7" name="Picture 6">
            <a:extLst>
              <a:ext uri="{FF2B5EF4-FFF2-40B4-BE49-F238E27FC236}">
                <a16:creationId xmlns:a16="http://schemas.microsoft.com/office/drawing/2014/main" id="{4BF71277-CA91-2FAA-FA7C-2BBCC8B563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7361" y="1018517"/>
            <a:ext cx="2069468" cy="2706006"/>
          </a:xfrm>
          <a:prstGeom prst="rect">
            <a:avLst/>
          </a:prstGeom>
        </p:spPr>
      </p:pic>
      <p:pic>
        <p:nvPicPr>
          <p:cNvPr id="10" name="Picture 9">
            <a:extLst>
              <a:ext uri="{FF2B5EF4-FFF2-40B4-BE49-F238E27FC236}">
                <a16:creationId xmlns:a16="http://schemas.microsoft.com/office/drawing/2014/main" id="{86A00000-426B-A93A-D11A-E5DD19E574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020" y="4130369"/>
            <a:ext cx="2834151" cy="1813857"/>
          </a:xfrm>
          <a:prstGeom prst="rect">
            <a:avLst/>
          </a:prstGeom>
          <a:ln>
            <a:solidFill>
              <a:schemeClr val="tx1"/>
            </a:solidFill>
          </a:ln>
        </p:spPr>
      </p:pic>
      <p:sp>
        <p:nvSpPr>
          <p:cNvPr id="8" name="Title 1">
            <a:extLst>
              <a:ext uri="{FF2B5EF4-FFF2-40B4-BE49-F238E27FC236}">
                <a16:creationId xmlns:a16="http://schemas.microsoft.com/office/drawing/2014/main" id="{6114FF46-1C04-C4B5-0183-EAA995AD3791}"/>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Characters – Main character</a:t>
            </a:r>
            <a:endParaRPr lang="en-GB" sz="3400" dirty="0">
              <a:solidFill>
                <a:srgbClr val="FFF0AF"/>
              </a:solidFill>
              <a:latin typeface="Runy Tunes Revisited NF" panose="02010608030204020504" pitchFamily="50" charset="0"/>
              <a:ea typeface="+mn-ea"/>
              <a:cs typeface="+mn-cs"/>
            </a:endParaRPr>
          </a:p>
        </p:txBody>
      </p:sp>
      <p:pic>
        <p:nvPicPr>
          <p:cNvPr id="11" name="Image 10" descr="Une image contenant capture d’écran, art, Rectangle, Symétrie&#10;&#10;Description générée automatiquement">
            <a:hlinkClick r:id="rId5" action="ppaction://hlinksldjump"/>
            <a:extLst>
              <a:ext uri="{FF2B5EF4-FFF2-40B4-BE49-F238E27FC236}">
                <a16:creationId xmlns:a16="http://schemas.microsoft.com/office/drawing/2014/main" id="{FCF41218-50C6-4E72-EFF6-EB36CE060DA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2" name="Groupe 11">
            <a:extLst>
              <a:ext uri="{FF2B5EF4-FFF2-40B4-BE49-F238E27FC236}">
                <a16:creationId xmlns:a16="http://schemas.microsoft.com/office/drawing/2014/main" id="{4A14E568-8B5A-CA69-BC93-0C418206E8E9}"/>
              </a:ext>
            </a:extLst>
          </p:cNvPr>
          <p:cNvGrpSpPr/>
          <p:nvPr/>
        </p:nvGrpSpPr>
        <p:grpSpPr>
          <a:xfrm>
            <a:off x="0" y="612761"/>
            <a:ext cx="3876408" cy="638175"/>
            <a:chOff x="146133" y="762617"/>
            <a:chExt cx="3876408" cy="638175"/>
          </a:xfrm>
        </p:grpSpPr>
        <p:pic>
          <p:nvPicPr>
            <p:cNvPr id="13" name="Image 12" descr="Une image contenant capture d’écran, art, Rectangle, Symétrie&#10;&#10;Description générée automatiquement">
              <a:extLst>
                <a:ext uri="{FF2B5EF4-FFF2-40B4-BE49-F238E27FC236}">
                  <a16:creationId xmlns:a16="http://schemas.microsoft.com/office/drawing/2014/main" id="{B9B98189-0360-BB49-7F89-02455D93FFD5}"/>
                </a:ext>
              </a:extLst>
            </p:cNvPr>
            <p:cNvPicPr>
              <a:picLocks noChangeAspect="1"/>
            </p:cNvPicPr>
            <p:nvPr/>
          </p:nvPicPr>
          <p:blipFill rotWithShape="1">
            <a:blip r:embed="rId8">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ACB4FD3C-1E44-0246-E0B4-A43F5650902B}"/>
                </a:ext>
              </a:extLst>
            </p:cNvPr>
            <p:cNvPicPr>
              <a:picLocks noChangeAspect="1"/>
            </p:cNvPicPr>
            <p:nvPr/>
          </p:nvPicPr>
          <p:blipFill rotWithShape="1">
            <a:blip r:embed="rId8">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0EF54F60-FB9C-7B4F-AA10-D0AAEA6157C9}"/>
                </a:ext>
              </a:extLst>
            </p:cNvPr>
            <p:cNvPicPr>
              <a:picLocks noChangeAspect="1"/>
            </p:cNvPicPr>
            <p:nvPr/>
          </p:nvPicPr>
          <p:blipFill rotWithShape="1">
            <a:blip r:embed="rId8">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D27C49F7-DF00-4CA0-9243-A729AB9D98DE}"/>
                </a:ext>
              </a:extLst>
            </p:cNvPr>
            <p:cNvPicPr>
              <a:picLocks noChangeAspect="1"/>
            </p:cNvPicPr>
            <p:nvPr/>
          </p:nvPicPr>
          <p:blipFill rotWithShape="1">
            <a:blip r:embed="rId8">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CA78DFE4-B7FF-CB57-ACF2-F7CEB0DA4874}"/>
                </a:ext>
              </a:extLst>
            </p:cNvPr>
            <p:cNvPicPr>
              <a:picLocks noChangeAspect="1"/>
            </p:cNvPicPr>
            <p:nvPr/>
          </p:nvPicPr>
          <p:blipFill rotWithShape="1">
            <a:blip r:embed="rId8">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8" name="Image 17" descr="Une image contenant capture d’écran, art, Rectangle, Symétrie&#10;&#10;Description générée automatiquement">
            <a:extLst>
              <a:ext uri="{FF2B5EF4-FFF2-40B4-BE49-F238E27FC236}">
                <a16:creationId xmlns:a16="http://schemas.microsoft.com/office/drawing/2014/main" id="{F4098163-B67A-A9EA-2B65-8D719D9514F6}"/>
              </a:ext>
            </a:extLst>
          </p:cNvPr>
          <p:cNvPicPr>
            <a:picLocks noChangeAspect="1"/>
          </p:cNvPicPr>
          <p:nvPr/>
        </p:nvPicPr>
        <p:blipFill rotWithShape="1">
          <a:blip r:embed="rId8">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725701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art, Symétrie, motif, Motif&#10;&#10;Description générée automatiquement">
            <a:extLst>
              <a:ext uri="{FF2B5EF4-FFF2-40B4-BE49-F238E27FC236}">
                <a16:creationId xmlns:a16="http://schemas.microsoft.com/office/drawing/2014/main" id="{6FDE2E18-C264-DA8D-B027-2520505455BF}"/>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Characters to </a:t>
            </a:r>
            <a:r>
              <a:rPr lang="fr-FR" sz="3400" dirty="0" err="1">
                <a:solidFill>
                  <a:srgbClr val="C18348"/>
                </a:solidFill>
                <a:latin typeface="Runy Tunes Revisited NF" panose="02010608030204020504" pitchFamily="50" charset="0"/>
                <a:ea typeface="+mn-ea"/>
                <a:cs typeface="+mn-cs"/>
              </a:rPr>
              <a:t>rescue</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33136" y="974785"/>
            <a:ext cx="8369723" cy="5202178"/>
          </a:xfrm>
        </p:spPr>
        <p:txBody>
          <a:bodyPr anchor="ctr">
            <a:normAutofit/>
          </a:bodyPr>
          <a:lstStyle/>
          <a:p>
            <a:r>
              <a:rPr lang="en-GB" sz="2000" dirty="0">
                <a:solidFill>
                  <a:srgbClr val="C18348"/>
                </a:solidFill>
                <a:latin typeface="Californian FB" panose="0207040306080B030204" pitchFamily="18" charset="0"/>
              </a:rPr>
              <a:t>Name: </a:t>
            </a:r>
            <a:r>
              <a:rPr lang="en-GB" sz="1800" dirty="0">
                <a:solidFill>
                  <a:srgbClr val="C18348"/>
                </a:solidFill>
                <a:latin typeface="Californian FB" panose="0207040306080B030204" pitchFamily="18" charset="0"/>
              </a:rPr>
              <a:t>Andrew Bradman </a:t>
            </a:r>
          </a:p>
          <a:p>
            <a:r>
              <a:rPr lang="en-GB" sz="2000" dirty="0">
                <a:solidFill>
                  <a:srgbClr val="C18348"/>
                </a:solidFill>
                <a:latin typeface="Californian FB" panose="0207040306080B030204" pitchFamily="18" charset="0"/>
              </a:rPr>
              <a:t> Age: </a:t>
            </a:r>
            <a:r>
              <a:rPr lang="en-GB" sz="1800" dirty="0">
                <a:solidFill>
                  <a:srgbClr val="C18348"/>
                </a:solidFill>
                <a:latin typeface="Californian FB" panose="0207040306080B030204" pitchFamily="18" charset="0"/>
              </a:rPr>
              <a:t>42</a:t>
            </a:r>
          </a:p>
          <a:p>
            <a:r>
              <a:rPr lang="en-GB" sz="2000" dirty="0">
                <a:solidFill>
                  <a:srgbClr val="C18348"/>
                </a:solidFill>
                <a:latin typeface="Californian FB" panose="0207040306080B030204" pitchFamily="18" charset="0"/>
              </a:rPr>
              <a:t>Gender: </a:t>
            </a:r>
            <a:r>
              <a:rPr lang="en-GB" sz="1800" dirty="0">
                <a:solidFill>
                  <a:srgbClr val="C18348"/>
                </a:solidFill>
                <a:latin typeface="Californian FB" panose="0207040306080B030204" pitchFamily="18" charset="0"/>
              </a:rPr>
              <a:t>M</a:t>
            </a:r>
          </a:p>
          <a:p>
            <a:r>
              <a:rPr lang="en-GB" sz="2000" dirty="0">
                <a:solidFill>
                  <a:srgbClr val="C18348"/>
                </a:solidFill>
                <a:latin typeface="Californian FB" panose="0207040306080B030204" pitchFamily="18" charset="0"/>
              </a:rPr>
              <a:t>Relationship to key characters: </a:t>
            </a:r>
            <a:r>
              <a:rPr lang="en-GB" sz="1800" dirty="0">
                <a:solidFill>
                  <a:srgbClr val="C18348"/>
                </a:solidFill>
                <a:latin typeface="Californian FB" panose="0207040306080B030204" pitchFamily="18" charset="0"/>
              </a:rPr>
              <a:t>Beware, want to use him</a:t>
            </a:r>
          </a:p>
          <a:p>
            <a:r>
              <a:rPr lang="en-GB" sz="2000" dirty="0">
                <a:solidFill>
                  <a:srgbClr val="C18348"/>
                </a:solidFill>
                <a:latin typeface="Californian FB" panose="0207040306080B030204" pitchFamily="18" charset="0"/>
              </a:rPr>
              <a:t>Goal: </a:t>
            </a:r>
            <a:r>
              <a:rPr lang="en-GB" sz="1800" dirty="0">
                <a:solidFill>
                  <a:srgbClr val="C18348"/>
                </a:solidFill>
                <a:latin typeface="Californian FB" panose="0207040306080B030204" pitchFamily="18" charset="0"/>
              </a:rPr>
              <a:t>Colonise Venus</a:t>
            </a:r>
          </a:p>
          <a:p>
            <a:r>
              <a:rPr lang="en-GB" sz="2000" dirty="0">
                <a:solidFill>
                  <a:srgbClr val="C18348"/>
                </a:solidFill>
                <a:latin typeface="Californian FB" panose="0207040306080B030204" pitchFamily="18" charset="0"/>
              </a:rPr>
              <a:t>Family: </a:t>
            </a:r>
            <a:r>
              <a:rPr lang="en-GB" sz="1800" dirty="0">
                <a:solidFill>
                  <a:srgbClr val="C18348"/>
                </a:solidFill>
                <a:latin typeface="Californian FB" panose="0207040306080B030204" pitchFamily="18" charset="0"/>
              </a:rPr>
              <a:t>Wealthy from diamonds extractions on Neptune atmosphere</a:t>
            </a:r>
            <a:endParaRPr lang="en-GB" sz="2000" dirty="0">
              <a:solidFill>
                <a:srgbClr val="C18348"/>
              </a:solidFill>
              <a:latin typeface="Californian FB" panose="0207040306080B030204" pitchFamily="18" charset="0"/>
            </a:endParaRPr>
          </a:p>
          <a:p>
            <a:r>
              <a:rPr lang="en-GB" sz="2000" dirty="0">
                <a:solidFill>
                  <a:srgbClr val="C18348"/>
                </a:solidFill>
                <a:latin typeface="Californian FB" panose="0207040306080B030204" pitchFamily="18" charset="0"/>
              </a:rPr>
              <a:t>Education: </a:t>
            </a:r>
            <a:r>
              <a:rPr lang="en-GB" sz="1800" dirty="0">
                <a:solidFill>
                  <a:srgbClr val="C18348"/>
                </a:solidFill>
                <a:latin typeface="Californian FB" panose="0207040306080B030204" pitchFamily="18" charset="0"/>
              </a:rPr>
              <a:t>Biggest economic/business school</a:t>
            </a:r>
          </a:p>
          <a:p>
            <a:r>
              <a:rPr lang="en-GB" sz="2000" dirty="0">
                <a:solidFill>
                  <a:srgbClr val="C18348"/>
                </a:solidFill>
                <a:latin typeface="Californian FB" panose="0207040306080B030204" pitchFamily="18" charset="0"/>
              </a:rPr>
              <a:t>Physical description: </a:t>
            </a:r>
            <a:r>
              <a:rPr lang="en-GB" sz="1800" dirty="0">
                <a:solidFill>
                  <a:srgbClr val="C18348"/>
                </a:solidFill>
                <a:latin typeface="Californian FB" panose="0207040306080B030204" pitchFamily="18" charset="0"/>
              </a:rPr>
              <a:t>Elon Musk</a:t>
            </a:r>
            <a:endParaRPr lang="en-GB" sz="2000" dirty="0">
              <a:solidFill>
                <a:srgbClr val="C18348"/>
              </a:solidFill>
              <a:latin typeface="Californian FB" panose="0207040306080B030204" pitchFamily="18" charset="0"/>
            </a:endParaRPr>
          </a:p>
          <a:p>
            <a:r>
              <a:rPr lang="en-GB" sz="2000" dirty="0">
                <a:solidFill>
                  <a:srgbClr val="C18348"/>
                </a:solidFill>
                <a:latin typeface="Californian FB" panose="0207040306080B030204" pitchFamily="18" charset="0"/>
              </a:rPr>
              <a:t>Fears: </a:t>
            </a:r>
            <a:r>
              <a:rPr lang="en-GB" sz="1800" dirty="0">
                <a:solidFill>
                  <a:srgbClr val="C18348"/>
                </a:solidFill>
                <a:latin typeface="Californian FB" panose="0207040306080B030204" pitchFamily="18" charset="0"/>
              </a:rPr>
              <a:t>Losing power</a:t>
            </a:r>
          </a:p>
          <a:p>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What he call “potential” in humans</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19</a:t>
            </a:fld>
            <a:endParaRPr lang="en-GB"/>
          </a:p>
        </p:txBody>
      </p:sp>
      <p:pic>
        <p:nvPicPr>
          <p:cNvPr id="9" name="Picture 8">
            <a:extLst>
              <a:ext uri="{FF2B5EF4-FFF2-40B4-BE49-F238E27FC236}">
                <a16:creationId xmlns:a16="http://schemas.microsoft.com/office/drawing/2014/main" id="{A16D9A43-EEF8-BFD8-6A33-7D91D6672E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47141" y="992110"/>
            <a:ext cx="1315242" cy="2454215"/>
          </a:xfrm>
          <a:prstGeom prst="rect">
            <a:avLst/>
          </a:prstGeom>
          <a:ln>
            <a:solidFill>
              <a:schemeClr val="tx1"/>
            </a:solidFill>
          </a:ln>
        </p:spPr>
      </p:pic>
      <p:pic>
        <p:nvPicPr>
          <p:cNvPr id="11" name="Picture 10">
            <a:extLst>
              <a:ext uri="{FF2B5EF4-FFF2-40B4-BE49-F238E27FC236}">
                <a16:creationId xmlns:a16="http://schemas.microsoft.com/office/drawing/2014/main" id="{10FDA5BE-6C83-E7DB-41DE-93E1AA40EB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4469" y="2707524"/>
            <a:ext cx="2314999" cy="1736249"/>
          </a:xfrm>
          <a:prstGeom prst="rect">
            <a:avLst/>
          </a:prstGeom>
          <a:ln>
            <a:solidFill>
              <a:schemeClr val="tx1"/>
            </a:solidFill>
          </a:ln>
        </p:spPr>
      </p:pic>
      <p:pic>
        <p:nvPicPr>
          <p:cNvPr id="10" name="Picture 9">
            <a:extLst>
              <a:ext uri="{FF2B5EF4-FFF2-40B4-BE49-F238E27FC236}">
                <a16:creationId xmlns:a16="http://schemas.microsoft.com/office/drawing/2014/main" id="{284A1CC7-3A47-1378-E84A-9A0A83EFBCB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80244" y="4293614"/>
            <a:ext cx="2317515" cy="1736249"/>
          </a:xfrm>
          <a:prstGeom prst="rect">
            <a:avLst/>
          </a:prstGeom>
          <a:ln>
            <a:solidFill>
              <a:schemeClr val="tx1"/>
            </a:solidFill>
          </a:ln>
        </p:spPr>
      </p:pic>
      <p:sp>
        <p:nvSpPr>
          <p:cNvPr id="7" name="Title 1">
            <a:extLst>
              <a:ext uri="{FF2B5EF4-FFF2-40B4-BE49-F238E27FC236}">
                <a16:creationId xmlns:a16="http://schemas.microsoft.com/office/drawing/2014/main" id="{8AF3FE06-E6F1-B59F-D3EB-BD72531CBCF0}"/>
              </a:ext>
            </a:extLst>
          </p:cNvPr>
          <p:cNvSpPr txBox="1">
            <a:spLocks/>
          </p:cNvSpPr>
          <p:nvPr/>
        </p:nvSpPr>
        <p:spPr>
          <a:xfrm>
            <a:off x="155953" y="127496"/>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err="1">
                <a:solidFill>
                  <a:srgbClr val="FFF0AF"/>
                </a:solidFill>
                <a:latin typeface="Runy Tunes Revisited NF" panose="02010608030204020504" pitchFamily="50" charset="0"/>
                <a:ea typeface="+mn-ea"/>
                <a:cs typeface="+mn-cs"/>
              </a:rPr>
              <a:t>Characters</a:t>
            </a:r>
            <a:r>
              <a:rPr lang="fr-FR" sz="3400" dirty="0">
                <a:solidFill>
                  <a:srgbClr val="FFF0AF"/>
                </a:solidFill>
                <a:latin typeface="Runy Tunes Revisited NF" panose="02010608030204020504" pitchFamily="50" charset="0"/>
                <a:ea typeface="+mn-ea"/>
                <a:cs typeface="+mn-cs"/>
              </a:rPr>
              <a:t> – </a:t>
            </a:r>
            <a:r>
              <a:rPr lang="fr-FR" sz="3400" dirty="0" err="1">
                <a:solidFill>
                  <a:srgbClr val="FFF0AF"/>
                </a:solidFill>
                <a:latin typeface="Runy Tunes Revisited NF" panose="02010608030204020504" pitchFamily="50" charset="0"/>
                <a:ea typeface="+mn-ea"/>
                <a:cs typeface="+mn-cs"/>
              </a:rPr>
              <a:t>Characters</a:t>
            </a:r>
            <a:r>
              <a:rPr lang="fr-FR" sz="3400" dirty="0">
                <a:solidFill>
                  <a:srgbClr val="FFF0AF"/>
                </a:solidFill>
                <a:latin typeface="Runy Tunes Revisited NF" panose="02010608030204020504" pitchFamily="50" charset="0"/>
                <a:ea typeface="+mn-ea"/>
                <a:cs typeface="+mn-cs"/>
              </a:rPr>
              <a:t> to </a:t>
            </a:r>
            <a:r>
              <a:rPr lang="fr-FR" sz="3400" dirty="0" err="1">
                <a:solidFill>
                  <a:srgbClr val="FFF0AF"/>
                </a:solidFill>
                <a:latin typeface="Runy Tunes Revisited NF" panose="02010608030204020504" pitchFamily="50" charset="0"/>
                <a:ea typeface="+mn-ea"/>
                <a:cs typeface="+mn-cs"/>
              </a:rPr>
              <a:t>rescue</a:t>
            </a:r>
            <a:endParaRPr lang="en-GB" sz="3400" dirty="0">
              <a:solidFill>
                <a:srgbClr val="FFF0AF"/>
              </a:solidFill>
              <a:latin typeface="Runy Tunes Revisited NF" panose="02010608030204020504" pitchFamily="50" charset="0"/>
              <a:ea typeface="+mn-ea"/>
              <a:cs typeface="+mn-cs"/>
            </a:endParaRPr>
          </a:p>
        </p:txBody>
      </p:sp>
      <p:pic>
        <p:nvPicPr>
          <p:cNvPr id="13" name="Image 12" descr="Une image contenant capture d’écran, art, Rectangle, Symétrie&#10;&#10;Description générée automatiquement">
            <a:hlinkClick r:id="rId6" action="ppaction://hlinksldjump"/>
            <a:extLst>
              <a:ext uri="{FF2B5EF4-FFF2-40B4-BE49-F238E27FC236}">
                <a16:creationId xmlns:a16="http://schemas.microsoft.com/office/drawing/2014/main" id="{6630E815-363C-D5BD-9D6A-E3DE6328233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4" name="Groupe 13">
            <a:extLst>
              <a:ext uri="{FF2B5EF4-FFF2-40B4-BE49-F238E27FC236}">
                <a16:creationId xmlns:a16="http://schemas.microsoft.com/office/drawing/2014/main" id="{5B916042-957A-45AF-3A30-4BB664344119}"/>
              </a:ext>
            </a:extLst>
          </p:cNvPr>
          <p:cNvGrpSpPr/>
          <p:nvPr/>
        </p:nvGrpSpPr>
        <p:grpSpPr>
          <a:xfrm>
            <a:off x="0" y="612761"/>
            <a:ext cx="3876408" cy="638175"/>
            <a:chOff x="146133" y="762617"/>
            <a:chExt cx="3876408" cy="638175"/>
          </a:xfrm>
        </p:grpSpPr>
        <p:pic>
          <p:nvPicPr>
            <p:cNvPr id="15" name="Image 14" descr="Une image contenant capture d’écran, art, Rectangle, Symétrie&#10;&#10;Description générée automatiquement">
              <a:extLst>
                <a:ext uri="{FF2B5EF4-FFF2-40B4-BE49-F238E27FC236}">
                  <a16:creationId xmlns:a16="http://schemas.microsoft.com/office/drawing/2014/main" id="{DD9C0118-1091-C05E-C66F-704781D2016C}"/>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A35FE0C4-0CAB-0443-3C24-DB435808E903}"/>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267990DC-B0C2-7521-F413-C7C6105200B3}"/>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26137A0F-73DC-3812-39DE-44925A1C05CE}"/>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DD2C7727-D835-82B5-6637-C1242DAFD051}"/>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0" name="Image 19" descr="Une image contenant capture d’écran, art, Rectangle, Symétrie&#10;&#10;Description générée automatiquement">
            <a:extLst>
              <a:ext uri="{FF2B5EF4-FFF2-40B4-BE49-F238E27FC236}">
                <a16:creationId xmlns:a16="http://schemas.microsoft.com/office/drawing/2014/main" id="{EEB05E55-63A4-3B2B-A806-556D1268848E}"/>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68364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art, Symétrie, motif, Motif&#10;&#10;Description générée automatiquement">
            <a:extLst>
              <a:ext uri="{FF2B5EF4-FFF2-40B4-BE49-F238E27FC236}">
                <a16:creationId xmlns:a16="http://schemas.microsoft.com/office/drawing/2014/main" id="{560DDD1C-FAF1-0E4D-2093-D3A966373CD2}"/>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re 1">
            <a:extLst>
              <a:ext uri="{FF2B5EF4-FFF2-40B4-BE49-F238E27FC236}">
                <a16:creationId xmlns:a16="http://schemas.microsoft.com/office/drawing/2014/main" id="{B166A2B4-26C9-80A9-3A85-406F085AA9F8}"/>
              </a:ext>
            </a:extLst>
          </p:cNvPr>
          <p:cNvSpPr>
            <a:spLocks noGrp="1"/>
          </p:cNvSpPr>
          <p:nvPr>
            <p:ph type="title"/>
          </p:nvPr>
        </p:nvSpPr>
        <p:spPr/>
        <p:txBody>
          <a:bodyPr>
            <a:normAutofit fontScale="90000"/>
          </a:bodyPr>
          <a:lstStyle/>
          <a:p>
            <a:endParaRPr lang="fr-FR"/>
          </a:p>
        </p:txBody>
      </p:sp>
      <p:sp>
        <p:nvSpPr>
          <p:cNvPr id="3" name="Espace réservé du contenu 2">
            <a:extLst>
              <a:ext uri="{FF2B5EF4-FFF2-40B4-BE49-F238E27FC236}">
                <a16:creationId xmlns:a16="http://schemas.microsoft.com/office/drawing/2014/main" id="{1352330B-7EC0-EAC4-36FB-C7D46514BE95}"/>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DDB06EE-7C8B-2DCC-E667-33477A707924}"/>
              </a:ext>
            </a:extLst>
          </p:cNvPr>
          <p:cNvSpPr>
            <a:spLocks noGrp="1"/>
          </p:cNvSpPr>
          <p:nvPr>
            <p:ph type="sldNum" sz="quarter" idx="12"/>
          </p:nvPr>
        </p:nvSpPr>
        <p:spPr/>
        <p:txBody>
          <a:bodyPr/>
          <a:lstStyle/>
          <a:p>
            <a:fld id="{545D0273-9834-40CA-82D3-656C86E31E39}" type="slidenum">
              <a:rPr lang="en-GB" smtClean="0"/>
              <a:pPr/>
              <a:t>2</a:t>
            </a:fld>
            <a:endParaRPr lang="en-GB" dirty="0"/>
          </a:p>
        </p:txBody>
      </p:sp>
      <p:sp>
        <p:nvSpPr>
          <p:cNvPr id="5" name="Espace réservé du pied de page 4">
            <a:extLst>
              <a:ext uri="{FF2B5EF4-FFF2-40B4-BE49-F238E27FC236}">
                <a16:creationId xmlns:a16="http://schemas.microsoft.com/office/drawing/2014/main" id="{0CCEF4F9-7B53-EA42-EBF0-260ED74EBFF0}"/>
              </a:ext>
            </a:extLst>
          </p:cNvPr>
          <p:cNvSpPr>
            <a:spLocks noGrp="1"/>
          </p:cNvSpPr>
          <p:nvPr>
            <p:ph type="ftr" sz="quarter" idx="11"/>
          </p:nvPr>
        </p:nvSpPr>
        <p:spPr/>
        <p:txBody>
          <a:bodyPr/>
          <a:lstStyle/>
          <a:p>
            <a:r>
              <a:rPr lang="it-IT"/>
              <a:t>Calisto_Infinite_Narrative_Design_Document</a:t>
            </a:r>
            <a:endParaRPr lang="en-GB" dirty="0"/>
          </a:p>
        </p:txBody>
      </p:sp>
      <p:sp>
        <p:nvSpPr>
          <p:cNvPr id="6" name="ZoneTexte 5">
            <a:extLst>
              <a:ext uri="{FF2B5EF4-FFF2-40B4-BE49-F238E27FC236}">
                <a16:creationId xmlns:a16="http://schemas.microsoft.com/office/drawing/2014/main" id="{AC40D6EC-E7A3-630E-7DCC-265208FB6B7D}"/>
              </a:ext>
            </a:extLst>
          </p:cNvPr>
          <p:cNvSpPr txBox="1"/>
          <p:nvPr/>
        </p:nvSpPr>
        <p:spPr>
          <a:xfrm>
            <a:off x="89140" y="240238"/>
            <a:ext cx="2657475" cy="615553"/>
          </a:xfrm>
          <a:prstGeom prst="rect">
            <a:avLst/>
          </a:prstGeom>
          <a:noFill/>
        </p:spPr>
        <p:txBody>
          <a:bodyPr wrap="square" rtlCol="0">
            <a:spAutoFit/>
          </a:bodyPr>
          <a:lstStyle/>
          <a:p>
            <a:pPr algn="ctr"/>
            <a:r>
              <a:rPr lang="fr-FR" sz="3400" dirty="0">
                <a:solidFill>
                  <a:srgbClr val="C18348"/>
                </a:solidFill>
                <a:latin typeface="Runy Tunes Revisited NF" panose="02010608030204020504" pitchFamily="50" charset="0"/>
              </a:rPr>
              <a:t>SUMMARY</a:t>
            </a:r>
          </a:p>
        </p:txBody>
      </p:sp>
      <p:sp>
        <p:nvSpPr>
          <p:cNvPr id="7" name="ZoneTexte 6">
            <a:extLst>
              <a:ext uri="{FF2B5EF4-FFF2-40B4-BE49-F238E27FC236}">
                <a16:creationId xmlns:a16="http://schemas.microsoft.com/office/drawing/2014/main" id="{3C3673E7-3A21-0DDB-B109-5CBFA3B82D95}"/>
              </a:ext>
            </a:extLst>
          </p:cNvPr>
          <p:cNvSpPr txBox="1"/>
          <p:nvPr/>
        </p:nvSpPr>
        <p:spPr>
          <a:xfrm>
            <a:off x="125000" y="240238"/>
            <a:ext cx="2657475" cy="615553"/>
          </a:xfrm>
          <a:prstGeom prst="rect">
            <a:avLst/>
          </a:prstGeom>
          <a:noFill/>
        </p:spPr>
        <p:txBody>
          <a:bodyPr wrap="square" rtlCol="0">
            <a:spAutoFit/>
          </a:bodyPr>
          <a:lstStyle/>
          <a:p>
            <a:pPr algn="ctr"/>
            <a:r>
              <a:rPr lang="fr-FR" sz="3400" dirty="0">
                <a:solidFill>
                  <a:srgbClr val="FFF0AF"/>
                </a:solidFill>
                <a:latin typeface="Runy Tunes Revisited NF" panose="02010608030204020504" pitchFamily="50" charset="0"/>
              </a:rPr>
              <a:t>SUMMARY</a:t>
            </a:r>
          </a:p>
        </p:txBody>
      </p:sp>
      <p:sp>
        <p:nvSpPr>
          <p:cNvPr id="8" name="Espace réservé du contenu 2">
            <a:extLst>
              <a:ext uri="{FF2B5EF4-FFF2-40B4-BE49-F238E27FC236}">
                <a16:creationId xmlns:a16="http://schemas.microsoft.com/office/drawing/2014/main" id="{B04FE477-A9EE-21C7-14E2-405B439A641C}"/>
              </a:ext>
            </a:extLst>
          </p:cNvPr>
          <p:cNvSpPr txBox="1">
            <a:spLocks/>
          </p:cNvSpPr>
          <p:nvPr/>
        </p:nvSpPr>
        <p:spPr>
          <a:xfrm>
            <a:off x="4279938" y="1944619"/>
            <a:ext cx="36321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C18348"/>
                </a:solidFill>
                <a:latin typeface="Californian FB" panose="0207040306080B030204" pitchFamily="18" charset="0"/>
                <a:hlinkClick r:id="rId3" action="ppaction://hlinksldjump">
                  <a:extLst>
                    <a:ext uri="{A12FA001-AC4F-418D-AE19-62706E023703}">
                      <ahyp:hlinkClr xmlns:ahyp="http://schemas.microsoft.com/office/drawing/2018/hyperlinkcolor" val="tx"/>
                    </a:ext>
                  </a:extLst>
                </a:hlinkClick>
              </a:rPr>
              <a:t>SYNOPSIS</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4" action="ppaction://hlinksldjump">
                  <a:extLst>
                    <a:ext uri="{A12FA001-AC4F-418D-AE19-62706E023703}">
                      <ahyp:hlinkClr xmlns:ahyp="http://schemas.microsoft.com/office/drawing/2018/hyperlinkcolor" val="tx"/>
                    </a:ext>
                  </a:extLst>
                </a:hlinkClick>
              </a:rPr>
              <a:t>LORE</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5" action="ppaction://hlinksldjump">
                  <a:extLst>
                    <a:ext uri="{A12FA001-AC4F-418D-AE19-62706E023703}">
                      <ahyp:hlinkClr xmlns:ahyp="http://schemas.microsoft.com/office/drawing/2018/hyperlinkcolor" val="tx"/>
                    </a:ext>
                  </a:extLst>
                </a:hlinkClick>
              </a:rPr>
              <a:t>VENUS CITY</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6" action="ppaction://hlinksldjump">
                  <a:extLst>
                    <a:ext uri="{A12FA001-AC4F-418D-AE19-62706E023703}">
                      <ahyp:hlinkClr xmlns:ahyp="http://schemas.microsoft.com/office/drawing/2018/hyperlinkcolor" val="tx"/>
                    </a:ext>
                  </a:extLst>
                </a:hlinkClick>
              </a:rPr>
              <a:t>VENUSIAN SYSTEM</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7" action="ppaction://hlinksldjump">
                  <a:extLst>
                    <a:ext uri="{A12FA001-AC4F-418D-AE19-62706E023703}">
                      <ahyp:hlinkClr xmlns:ahyp="http://schemas.microsoft.com/office/drawing/2018/hyperlinkcolor" val="tx"/>
                    </a:ext>
                  </a:extLst>
                </a:hlinkClick>
              </a:rPr>
              <a:t>CASTE</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8" action="ppaction://hlinksldjump">
                  <a:extLst>
                    <a:ext uri="{A12FA001-AC4F-418D-AE19-62706E023703}">
                      <ahyp:hlinkClr xmlns:ahyp="http://schemas.microsoft.com/office/drawing/2018/hyperlinkcolor" val="tx"/>
                    </a:ext>
                  </a:extLst>
                </a:hlinkClick>
              </a:rPr>
              <a:t>CHARACTERS</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9" action="ppaction://hlinksldjump">
                  <a:extLst>
                    <a:ext uri="{A12FA001-AC4F-418D-AE19-62706E023703}">
                      <ahyp:hlinkClr xmlns:ahyp="http://schemas.microsoft.com/office/drawing/2018/hyperlinkcolor" val="tx"/>
                    </a:ext>
                  </a:extLst>
                </a:hlinkClick>
              </a:rPr>
              <a:t>MINIONS</a:t>
            </a:r>
            <a:endParaRPr lang="fr-FR" dirty="0">
              <a:solidFill>
                <a:srgbClr val="C18348"/>
              </a:solidFill>
              <a:latin typeface="Californian FB" panose="0207040306080B030204" pitchFamily="18" charset="0"/>
            </a:endParaRPr>
          </a:p>
          <a:p>
            <a:r>
              <a:rPr lang="fr-FR" dirty="0">
                <a:solidFill>
                  <a:srgbClr val="C18348"/>
                </a:solidFill>
                <a:latin typeface="Californian FB" panose="0207040306080B030204" pitchFamily="18" charset="0"/>
                <a:hlinkClick r:id="rId10" action="ppaction://hlinksldjump">
                  <a:extLst>
                    <a:ext uri="{A12FA001-AC4F-418D-AE19-62706E023703}">
                      <ahyp:hlinkClr xmlns:ahyp="http://schemas.microsoft.com/office/drawing/2018/hyperlinkcolor" val="tx"/>
                    </a:ext>
                  </a:extLst>
                </a:hlinkClick>
              </a:rPr>
              <a:t>STORY</a:t>
            </a:r>
            <a:endParaRPr lang="fr-FR" dirty="0">
              <a:solidFill>
                <a:srgbClr val="C18348"/>
              </a:solidFill>
              <a:latin typeface="Californian FB" panose="0207040306080B030204" pitchFamily="18" charset="0"/>
            </a:endParaRPr>
          </a:p>
          <a:p>
            <a:endParaRPr lang="fr-FR" dirty="0">
              <a:solidFill>
                <a:srgbClr val="C18348"/>
              </a:solidFill>
              <a:latin typeface="Californian FB" panose="0207040306080B030204" pitchFamily="18" charset="0"/>
            </a:endParaRPr>
          </a:p>
          <a:p>
            <a:endParaRPr lang="fr-FR" dirty="0">
              <a:solidFill>
                <a:srgbClr val="C18348"/>
              </a:solidFill>
              <a:latin typeface="Californian FB" panose="0207040306080B030204" pitchFamily="18" charset="0"/>
            </a:endParaRPr>
          </a:p>
        </p:txBody>
      </p:sp>
      <p:grpSp>
        <p:nvGrpSpPr>
          <p:cNvPr id="10" name="Groupe 9">
            <a:extLst>
              <a:ext uri="{FF2B5EF4-FFF2-40B4-BE49-F238E27FC236}">
                <a16:creationId xmlns:a16="http://schemas.microsoft.com/office/drawing/2014/main" id="{D1F188E6-7CE6-B362-4ABC-BB024D27A608}"/>
              </a:ext>
            </a:extLst>
          </p:cNvPr>
          <p:cNvGrpSpPr/>
          <p:nvPr/>
        </p:nvGrpSpPr>
        <p:grpSpPr>
          <a:xfrm>
            <a:off x="0" y="612761"/>
            <a:ext cx="3876408" cy="638175"/>
            <a:chOff x="146133" y="762617"/>
            <a:chExt cx="3876408" cy="638175"/>
          </a:xfrm>
        </p:grpSpPr>
        <p:pic>
          <p:nvPicPr>
            <p:cNvPr id="11" name="Image 10" descr="Une image contenant capture d’écran, art, Rectangle, Symétrie&#10;&#10;Description générée automatiquement">
              <a:extLst>
                <a:ext uri="{FF2B5EF4-FFF2-40B4-BE49-F238E27FC236}">
                  <a16:creationId xmlns:a16="http://schemas.microsoft.com/office/drawing/2014/main" id="{8300CFA3-343A-910E-C1D7-7A597671683F}"/>
                </a:ext>
              </a:extLst>
            </p:cNvPr>
            <p:cNvPicPr>
              <a:picLocks noChangeAspect="1"/>
            </p:cNvPicPr>
            <p:nvPr/>
          </p:nvPicPr>
          <p:blipFill rotWithShape="1">
            <a:blip r:embed="rId11">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2" name="Image 11" descr="Une image contenant capture d’écran, art, Rectangle, Symétrie&#10;&#10;Description générée automatiquement">
              <a:extLst>
                <a:ext uri="{FF2B5EF4-FFF2-40B4-BE49-F238E27FC236}">
                  <a16:creationId xmlns:a16="http://schemas.microsoft.com/office/drawing/2014/main" id="{42B88971-3020-723E-3E9B-97914948B48D}"/>
                </a:ext>
              </a:extLst>
            </p:cNvPr>
            <p:cNvPicPr>
              <a:picLocks noChangeAspect="1"/>
            </p:cNvPicPr>
            <p:nvPr/>
          </p:nvPicPr>
          <p:blipFill rotWithShape="1">
            <a:blip r:embed="rId11">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3" name="Image 12" descr="Une image contenant capture d’écran, art, Rectangle, Symétrie&#10;&#10;Description générée automatiquement">
              <a:extLst>
                <a:ext uri="{FF2B5EF4-FFF2-40B4-BE49-F238E27FC236}">
                  <a16:creationId xmlns:a16="http://schemas.microsoft.com/office/drawing/2014/main" id="{90BE4AB5-F672-3C98-D596-BDC8C98295DA}"/>
                </a:ext>
              </a:extLst>
            </p:cNvPr>
            <p:cNvPicPr>
              <a:picLocks noChangeAspect="1"/>
            </p:cNvPicPr>
            <p:nvPr/>
          </p:nvPicPr>
          <p:blipFill rotWithShape="1">
            <a:blip r:embed="rId11">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9C532BAC-6EBD-5F15-45F0-FB875CA9640B}"/>
                </a:ext>
              </a:extLst>
            </p:cNvPr>
            <p:cNvPicPr>
              <a:picLocks noChangeAspect="1"/>
            </p:cNvPicPr>
            <p:nvPr/>
          </p:nvPicPr>
          <p:blipFill rotWithShape="1">
            <a:blip r:embed="rId11">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8FE01857-3420-DE89-94ED-21D762A6F131}"/>
                </a:ext>
              </a:extLst>
            </p:cNvPr>
            <p:cNvPicPr>
              <a:picLocks noChangeAspect="1"/>
            </p:cNvPicPr>
            <p:nvPr/>
          </p:nvPicPr>
          <p:blipFill rotWithShape="1">
            <a:blip r:embed="rId11">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spTree>
    <p:extLst>
      <p:ext uri="{BB962C8B-B14F-4D97-AF65-F5344CB8AC3E}">
        <p14:creationId xmlns:p14="http://schemas.microsoft.com/office/powerpoint/2010/main" val="92802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639BF494-783A-605F-5C8D-3224267A0D41}"/>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Alien </a:t>
            </a:r>
            <a:r>
              <a:rPr lang="fr-FR" sz="3400" dirty="0" err="1">
                <a:solidFill>
                  <a:srgbClr val="C18348"/>
                </a:solidFill>
                <a:latin typeface="Runy Tunes Revisited NF" panose="02010608030204020504" pitchFamily="50" charset="0"/>
                <a:ea typeface="+mn-ea"/>
                <a:cs typeface="+mn-cs"/>
              </a:rPr>
              <a:t>scientist</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597542" y="974785"/>
            <a:ext cx="8237113" cy="5202178"/>
          </a:xfrm>
        </p:spPr>
        <p:txBody>
          <a:bodyPr anchor="ctr">
            <a:normAutofit/>
          </a:bodyPr>
          <a:lstStyle/>
          <a:p>
            <a:pPr algn="just"/>
            <a:r>
              <a:rPr lang="en-GB" sz="2000" dirty="0">
                <a:solidFill>
                  <a:srgbClr val="C18348"/>
                </a:solidFill>
                <a:latin typeface="Californian FB" panose="0207040306080B030204" pitchFamily="18" charset="0"/>
              </a:rPr>
              <a:t>Name: </a:t>
            </a:r>
            <a:r>
              <a:rPr lang="en-GB" sz="1800" dirty="0" err="1">
                <a:solidFill>
                  <a:srgbClr val="C18348"/>
                </a:solidFill>
                <a:latin typeface="Californian FB" panose="0207040306080B030204" pitchFamily="18" charset="0"/>
              </a:rPr>
              <a:t>Sunev</a:t>
            </a:r>
            <a:endParaRPr lang="en-GB" sz="18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 Age: </a:t>
            </a:r>
            <a:r>
              <a:rPr lang="en-GB" sz="1800" dirty="0">
                <a:solidFill>
                  <a:srgbClr val="C18348"/>
                </a:solidFill>
                <a:latin typeface="Californian FB" panose="0207040306080B030204" pitchFamily="18" charset="0"/>
              </a:rPr>
              <a:t>105</a:t>
            </a:r>
          </a:p>
          <a:p>
            <a:pPr algn="just"/>
            <a:r>
              <a:rPr lang="en-GB" sz="2000" dirty="0">
                <a:solidFill>
                  <a:srgbClr val="C18348"/>
                </a:solidFill>
                <a:latin typeface="Californian FB" panose="0207040306080B030204" pitchFamily="18" charset="0"/>
              </a:rPr>
              <a:t>Caste: </a:t>
            </a:r>
            <a:r>
              <a:rPr lang="en-GB" sz="1800" dirty="0">
                <a:solidFill>
                  <a:srgbClr val="C18348"/>
                </a:solidFill>
                <a:latin typeface="Californian FB" panose="0207040306080B030204" pitchFamily="18" charset="0"/>
              </a:rPr>
              <a:t>Scientists</a:t>
            </a:r>
          </a:p>
          <a:p>
            <a:pPr algn="just"/>
            <a:r>
              <a:rPr lang="en-GB" sz="2000" dirty="0">
                <a:solidFill>
                  <a:srgbClr val="C18348"/>
                </a:solidFill>
                <a:latin typeface="Californian FB" panose="0207040306080B030204" pitchFamily="18" charset="0"/>
              </a:rPr>
              <a:t>Goal: F</a:t>
            </a:r>
            <a:r>
              <a:rPr lang="en-GB" sz="1800" dirty="0">
                <a:solidFill>
                  <a:srgbClr val="C18348"/>
                </a:solidFill>
                <a:latin typeface="Californian FB" panose="0207040306080B030204" pitchFamily="18" charset="0"/>
              </a:rPr>
              <a:t>reeing workers</a:t>
            </a:r>
          </a:p>
          <a:p>
            <a:pPr algn="just"/>
            <a:r>
              <a:rPr lang="en-GB" sz="2000" dirty="0">
                <a:solidFill>
                  <a:srgbClr val="C18348"/>
                </a:solidFill>
                <a:latin typeface="Californian FB" panose="0207040306080B030204" pitchFamily="18" charset="0"/>
              </a:rPr>
              <a:t>Family: </a:t>
            </a:r>
            <a:r>
              <a:rPr lang="en-GB" sz="1800" dirty="0">
                <a:solidFill>
                  <a:srgbClr val="C18348"/>
                </a:solidFill>
                <a:latin typeface="Californian FB" panose="0207040306080B030204" pitchFamily="18" charset="0"/>
              </a:rPr>
              <a:t>Wealthy among scientists</a:t>
            </a:r>
          </a:p>
          <a:p>
            <a:pPr algn="just"/>
            <a:r>
              <a:rPr lang="en-GB" sz="2000" dirty="0">
                <a:solidFill>
                  <a:srgbClr val="C18348"/>
                </a:solidFill>
                <a:latin typeface="Californian FB" panose="0207040306080B030204" pitchFamily="18" charset="0"/>
              </a:rPr>
              <a:t>Education: </a:t>
            </a:r>
            <a:r>
              <a:rPr lang="en-GB" sz="1800" dirty="0">
                <a:solidFill>
                  <a:srgbClr val="C18348"/>
                </a:solidFill>
                <a:latin typeface="Californian FB" panose="0207040306080B030204" pitchFamily="18" charset="0"/>
              </a:rPr>
              <a:t>Very </a:t>
            </a:r>
            <a:r>
              <a:rPr lang="en-GB" sz="1800" dirty="0" err="1">
                <a:solidFill>
                  <a:srgbClr val="C18348"/>
                </a:solidFill>
                <a:latin typeface="Californian FB" panose="0207040306080B030204" pitchFamily="18" charset="0"/>
              </a:rPr>
              <a:t>developped</a:t>
            </a:r>
            <a:endParaRPr lang="en-GB" sz="18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Physical description: </a:t>
            </a:r>
            <a:r>
              <a:rPr lang="en-GB" sz="1800" dirty="0">
                <a:solidFill>
                  <a:srgbClr val="C18348"/>
                </a:solidFill>
                <a:latin typeface="Californian FB" panose="0207040306080B030204" pitchFamily="18" charset="0"/>
              </a:rPr>
              <a:t>“Classical” alien creature with technological suit</a:t>
            </a:r>
          </a:p>
          <a:p>
            <a:pPr algn="just"/>
            <a:r>
              <a:rPr lang="en-GB" sz="2000" dirty="0">
                <a:solidFill>
                  <a:srgbClr val="C18348"/>
                </a:solidFill>
                <a:latin typeface="Californian FB" panose="0207040306080B030204" pitchFamily="18" charset="0"/>
              </a:rPr>
              <a:t>Key life events: </a:t>
            </a:r>
            <a:r>
              <a:rPr lang="en-GB" sz="1800" dirty="0">
                <a:solidFill>
                  <a:srgbClr val="C18348"/>
                </a:solidFill>
                <a:latin typeface="Californian FB" panose="0207040306080B030204" pitchFamily="18" charset="0"/>
              </a:rPr>
              <a:t>Was been in worker caste and adopt at a young age due to his skills</a:t>
            </a:r>
          </a:p>
          <a:p>
            <a:pPr algn="just"/>
            <a:r>
              <a:rPr lang="en-GB" sz="2000" dirty="0">
                <a:solidFill>
                  <a:srgbClr val="C18348"/>
                </a:solidFill>
                <a:latin typeface="Californian FB" panose="0207040306080B030204" pitchFamily="18" charset="0"/>
              </a:rPr>
              <a:t>Fears: </a:t>
            </a:r>
            <a:r>
              <a:rPr lang="en-GB" sz="1800" dirty="0">
                <a:solidFill>
                  <a:srgbClr val="C18348"/>
                </a:solidFill>
                <a:latin typeface="Californian FB" panose="0207040306080B030204" pitchFamily="18" charset="0"/>
              </a:rPr>
              <a:t>Get arrest for developing powers for workers caste</a:t>
            </a:r>
          </a:p>
          <a:p>
            <a:pPr algn="just"/>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Venusian’s people</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20</a:t>
            </a:fld>
            <a:endParaRPr lang="en-GB"/>
          </a:p>
        </p:txBody>
      </p:sp>
      <p:pic>
        <p:nvPicPr>
          <p:cNvPr id="8" name="Picture 7">
            <a:extLst>
              <a:ext uri="{FF2B5EF4-FFF2-40B4-BE49-F238E27FC236}">
                <a16:creationId xmlns:a16="http://schemas.microsoft.com/office/drawing/2014/main" id="{160DE956-84E6-45F4-12A9-8065C6605AA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516" y="1304556"/>
            <a:ext cx="1440000" cy="2160000"/>
          </a:xfrm>
          <a:prstGeom prst="rect">
            <a:avLst/>
          </a:prstGeom>
          <a:ln>
            <a:solidFill>
              <a:schemeClr val="tx1"/>
            </a:solidFill>
          </a:ln>
        </p:spPr>
      </p:pic>
      <p:pic>
        <p:nvPicPr>
          <p:cNvPr id="9" name="Image 8">
            <a:extLst>
              <a:ext uri="{FF2B5EF4-FFF2-40B4-BE49-F238E27FC236}">
                <a16:creationId xmlns:a16="http://schemas.microsoft.com/office/drawing/2014/main" id="{11991341-6AF6-5CBB-76A7-77B9D3BE27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82131" y="1908855"/>
            <a:ext cx="1460796" cy="2160000"/>
          </a:xfrm>
          <a:prstGeom prst="rect">
            <a:avLst/>
          </a:prstGeom>
          <a:ln>
            <a:solidFill>
              <a:schemeClr val="tx1"/>
            </a:solidFill>
          </a:ln>
        </p:spPr>
      </p:pic>
      <p:pic>
        <p:nvPicPr>
          <p:cNvPr id="10" name="Image 9">
            <a:extLst>
              <a:ext uri="{FF2B5EF4-FFF2-40B4-BE49-F238E27FC236}">
                <a16:creationId xmlns:a16="http://schemas.microsoft.com/office/drawing/2014/main" id="{3B1359DF-BAC8-004B-7C5C-6A16D3D9C36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791" y="4346242"/>
            <a:ext cx="2841521" cy="1440000"/>
          </a:xfrm>
          <a:prstGeom prst="rect">
            <a:avLst/>
          </a:prstGeom>
          <a:ln>
            <a:solidFill>
              <a:schemeClr val="tx1"/>
            </a:solidFill>
          </a:ln>
        </p:spPr>
      </p:pic>
      <p:sp>
        <p:nvSpPr>
          <p:cNvPr id="7" name="Title 1">
            <a:extLst>
              <a:ext uri="{FF2B5EF4-FFF2-40B4-BE49-F238E27FC236}">
                <a16:creationId xmlns:a16="http://schemas.microsoft.com/office/drawing/2014/main" id="{99A6B51E-946A-67F9-396A-61E4A839A4F5}"/>
              </a:ext>
            </a:extLst>
          </p:cNvPr>
          <p:cNvSpPr txBox="1">
            <a:spLocks/>
          </p:cNvSpPr>
          <p:nvPr/>
        </p:nvSpPr>
        <p:spPr>
          <a:xfrm>
            <a:off x="155953" y="128446"/>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Characters – Alien scientist</a:t>
            </a:r>
            <a:endParaRPr lang="en-GB" sz="3400" dirty="0">
              <a:solidFill>
                <a:srgbClr val="FFF0AF"/>
              </a:solidFill>
              <a:latin typeface="Runy Tunes Revisited NF" panose="02010608030204020504" pitchFamily="50" charset="0"/>
              <a:ea typeface="+mn-ea"/>
              <a:cs typeface="+mn-cs"/>
            </a:endParaRPr>
          </a:p>
        </p:txBody>
      </p:sp>
      <p:pic>
        <p:nvPicPr>
          <p:cNvPr id="12" name="Image 11" descr="Une image contenant capture d’écran, art, Rectangle, Symétrie&#10;&#10;Description générée automatiquement">
            <a:hlinkClick r:id="rId6" action="ppaction://hlinksldjump"/>
            <a:extLst>
              <a:ext uri="{FF2B5EF4-FFF2-40B4-BE49-F238E27FC236}">
                <a16:creationId xmlns:a16="http://schemas.microsoft.com/office/drawing/2014/main" id="{F1A1638B-063E-D68A-DD14-C886CA2768F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3" name="Groupe 12">
            <a:extLst>
              <a:ext uri="{FF2B5EF4-FFF2-40B4-BE49-F238E27FC236}">
                <a16:creationId xmlns:a16="http://schemas.microsoft.com/office/drawing/2014/main" id="{0472973A-A942-86C9-9168-2FE51E448806}"/>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CF065ED5-C3B6-8B6B-0FFD-53EF278E72E6}"/>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A4E23DBF-8ED5-BC23-28B4-69174C99EE54}"/>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274788C7-D666-858F-9AC1-7656AF9E9255}"/>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631F685C-60E9-2A6F-C64F-BDC4C876FB6D}"/>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A562E4E5-F2D9-7245-2FA7-20282DF06BCB}"/>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9" name="Image 18" descr="Une image contenant capture d’écran, art, Rectangle, Symétrie&#10;&#10;Description générée automatiquement">
            <a:extLst>
              <a:ext uri="{FF2B5EF4-FFF2-40B4-BE49-F238E27FC236}">
                <a16:creationId xmlns:a16="http://schemas.microsoft.com/office/drawing/2014/main" id="{883B3CE8-5E70-ABBB-2149-3FBF1894A5E9}"/>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01202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95A1080D-F37E-F2B5-8CD2-C9D99E253208}"/>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Characters – Alien </a:t>
            </a:r>
            <a:r>
              <a:rPr lang="fr-FR" sz="3400" dirty="0" err="1">
                <a:solidFill>
                  <a:srgbClr val="C18348"/>
                </a:solidFill>
                <a:latin typeface="Runy Tunes Revisited NF" panose="02010608030204020504" pitchFamily="50" charset="0"/>
                <a:ea typeface="+mn-ea"/>
                <a:cs typeface="+mn-cs"/>
              </a:rPr>
              <a:t>Worker</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3756991" y="974785"/>
            <a:ext cx="8054649" cy="5202178"/>
          </a:xfrm>
        </p:spPr>
        <p:txBody>
          <a:bodyPr anchor="ctr">
            <a:normAutofit/>
          </a:bodyPr>
          <a:lstStyle/>
          <a:p>
            <a:pPr algn="just"/>
            <a:r>
              <a:rPr lang="en-GB" sz="2000" dirty="0">
                <a:solidFill>
                  <a:srgbClr val="C18348"/>
                </a:solidFill>
                <a:latin typeface="Californian FB" panose="0207040306080B030204" pitchFamily="18" charset="0"/>
              </a:rPr>
              <a:t>Name: </a:t>
            </a:r>
            <a:r>
              <a:rPr lang="en-GB" sz="1800" dirty="0" err="1">
                <a:solidFill>
                  <a:srgbClr val="C18348"/>
                </a:solidFill>
                <a:latin typeface="Californian FB" panose="0207040306080B030204" pitchFamily="18" charset="0"/>
              </a:rPr>
              <a:t>Otsillac</a:t>
            </a:r>
            <a:endParaRPr lang="en-GB" sz="18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Age: </a:t>
            </a:r>
            <a:r>
              <a:rPr lang="en-GB" sz="1800" dirty="0">
                <a:solidFill>
                  <a:srgbClr val="C18348"/>
                </a:solidFill>
                <a:latin typeface="Californian FB" panose="0207040306080B030204" pitchFamily="18" charset="0"/>
              </a:rPr>
              <a:t>26</a:t>
            </a:r>
          </a:p>
          <a:p>
            <a:pPr algn="just"/>
            <a:r>
              <a:rPr lang="en-GB" sz="2000" dirty="0">
                <a:solidFill>
                  <a:srgbClr val="C18348"/>
                </a:solidFill>
                <a:latin typeface="Californian FB" panose="0207040306080B030204" pitchFamily="18" charset="0"/>
              </a:rPr>
              <a:t>Goal: </a:t>
            </a:r>
            <a:r>
              <a:rPr lang="en-GB" sz="1800" dirty="0">
                <a:solidFill>
                  <a:srgbClr val="C18348"/>
                </a:solidFill>
                <a:latin typeface="Californian FB" panose="0207040306080B030204" pitchFamily="18" charset="0"/>
              </a:rPr>
              <a:t>Supporting his family and find a way to escape The Depths</a:t>
            </a:r>
          </a:p>
          <a:p>
            <a:pPr algn="just"/>
            <a:r>
              <a:rPr lang="en-GB" sz="2000" dirty="0">
                <a:solidFill>
                  <a:srgbClr val="C18348"/>
                </a:solidFill>
                <a:latin typeface="Californian FB" panose="0207040306080B030204" pitchFamily="18" charset="0"/>
              </a:rPr>
              <a:t>Family: </a:t>
            </a:r>
            <a:r>
              <a:rPr lang="en-GB" sz="1800" dirty="0">
                <a:solidFill>
                  <a:srgbClr val="C18348"/>
                </a:solidFill>
                <a:latin typeface="Californian FB" panose="0207040306080B030204" pitchFamily="18" charset="0"/>
              </a:rPr>
              <a:t>Large</a:t>
            </a:r>
          </a:p>
          <a:p>
            <a:pPr algn="just"/>
            <a:r>
              <a:rPr lang="en-GB" sz="2000" dirty="0">
                <a:solidFill>
                  <a:srgbClr val="C18348"/>
                </a:solidFill>
                <a:latin typeface="Californian FB" panose="0207040306080B030204" pitchFamily="18" charset="0"/>
              </a:rPr>
              <a:t>Education: </a:t>
            </a:r>
            <a:r>
              <a:rPr lang="en-GB" sz="1800" dirty="0">
                <a:solidFill>
                  <a:srgbClr val="C18348"/>
                </a:solidFill>
                <a:latin typeface="Californian FB" panose="0207040306080B030204" pitchFamily="18" charset="0"/>
              </a:rPr>
              <a:t>None</a:t>
            </a:r>
          </a:p>
          <a:p>
            <a:pPr algn="just"/>
            <a:r>
              <a:rPr lang="en-GB" sz="2000" dirty="0">
                <a:solidFill>
                  <a:srgbClr val="C18348"/>
                </a:solidFill>
                <a:latin typeface="Californian FB" panose="0207040306080B030204" pitchFamily="18" charset="0"/>
              </a:rPr>
              <a:t>Physical description: </a:t>
            </a:r>
            <a:r>
              <a:rPr lang="en-GB" sz="1800" dirty="0">
                <a:solidFill>
                  <a:srgbClr val="C18348"/>
                </a:solidFill>
                <a:latin typeface="Californian FB" panose="0207040306080B030204" pitchFamily="18" charset="0"/>
              </a:rPr>
              <a:t>“Classical” alien creature</a:t>
            </a:r>
            <a:endParaRPr lang="en-GB" sz="20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Key life events: </a:t>
            </a:r>
            <a:r>
              <a:rPr lang="en-GB" sz="1800" dirty="0">
                <a:solidFill>
                  <a:srgbClr val="C18348"/>
                </a:solidFill>
                <a:latin typeface="Californian FB" panose="0207040306080B030204" pitchFamily="18" charset="0"/>
              </a:rPr>
              <a:t>Has build many tools from waste when he was working in landfill but was reprimand by soldiers</a:t>
            </a:r>
          </a:p>
          <a:p>
            <a:pPr algn="just"/>
            <a:r>
              <a:rPr lang="en-GB" sz="2000" dirty="0">
                <a:solidFill>
                  <a:srgbClr val="C18348"/>
                </a:solidFill>
                <a:latin typeface="Californian FB" panose="0207040306080B030204" pitchFamily="18" charset="0"/>
              </a:rPr>
              <a:t>Fears: </a:t>
            </a:r>
            <a:r>
              <a:rPr lang="en-US" sz="1800" dirty="0">
                <a:solidFill>
                  <a:srgbClr val="C18348"/>
                </a:solidFill>
                <a:latin typeface="Californian FB" panose="0207040306080B030204" pitchFamily="18" charset="0"/>
              </a:rPr>
              <a:t>That his family does not survive well</a:t>
            </a:r>
            <a:endParaRPr lang="en-GB" sz="2000" dirty="0">
              <a:solidFill>
                <a:srgbClr val="C18348"/>
              </a:solidFill>
              <a:latin typeface="Californian FB" panose="0207040306080B030204" pitchFamily="18" charset="0"/>
            </a:endParaRPr>
          </a:p>
          <a:p>
            <a:pPr algn="just"/>
            <a:r>
              <a:rPr lang="en-GB" sz="2000" dirty="0">
                <a:solidFill>
                  <a:srgbClr val="C18348"/>
                </a:solidFill>
                <a:latin typeface="Californian FB" panose="0207040306080B030204" pitchFamily="18" charset="0"/>
              </a:rPr>
              <a:t>What they value most: </a:t>
            </a:r>
            <a:r>
              <a:rPr lang="en-GB" sz="1800" dirty="0">
                <a:solidFill>
                  <a:srgbClr val="C18348"/>
                </a:solidFill>
                <a:latin typeface="Californian FB" panose="0207040306080B030204" pitchFamily="18" charset="0"/>
              </a:rPr>
              <a:t>Venusian’s people</a:t>
            </a:r>
            <a:endParaRPr lang="en-GB" sz="20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21</a:t>
            </a:fld>
            <a:endParaRPr lang="en-GB"/>
          </a:p>
        </p:txBody>
      </p:sp>
      <p:pic>
        <p:nvPicPr>
          <p:cNvPr id="7" name="Picture 6">
            <a:extLst>
              <a:ext uri="{FF2B5EF4-FFF2-40B4-BE49-F238E27FC236}">
                <a16:creationId xmlns:a16="http://schemas.microsoft.com/office/drawing/2014/main" id="{DB719010-8A2C-597A-6967-ABB332F51D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3763" y="1357806"/>
            <a:ext cx="2944001" cy="1656000"/>
          </a:xfrm>
          <a:prstGeom prst="rect">
            <a:avLst/>
          </a:prstGeom>
          <a:ln>
            <a:solidFill>
              <a:schemeClr val="tx1"/>
            </a:solidFill>
          </a:ln>
        </p:spPr>
      </p:pic>
      <p:pic>
        <p:nvPicPr>
          <p:cNvPr id="9" name="Image 8">
            <a:extLst>
              <a:ext uri="{FF2B5EF4-FFF2-40B4-BE49-F238E27FC236}">
                <a16:creationId xmlns:a16="http://schemas.microsoft.com/office/drawing/2014/main" id="{E3B08E5D-F7D3-BA56-4E7F-34225062023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8825" y="3270245"/>
            <a:ext cx="1814400" cy="1512000"/>
          </a:xfrm>
          <a:prstGeom prst="rect">
            <a:avLst/>
          </a:prstGeom>
          <a:ln>
            <a:solidFill>
              <a:schemeClr val="tx1"/>
            </a:solidFill>
          </a:ln>
        </p:spPr>
      </p:pic>
      <p:pic>
        <p:nvPicPr>
          <p:cNvPr id="10" name="Image 9">
            <a:extLst>
              <a:ext uri="{FF2B5EF4-FFF2-40B4-BE49-F238E27FC236}">
                <a16:creationId xmlns:a16="http://schemas.microsoft.com/office/drawing/2014/main" id="{E15F92FC-B700-D1B9-E989-EDBC1E9F18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33515" y="4308352"/>
            <a:ext cx="1364249" cy="1800000"/>
          </a:xfrm>
          <a:prstGeom prst="rect">
            <a:avLst/>
          </a:prstGeom>
          <a:ln>
            <a:solidFill>
              <a:schemeClr val="tx1"/>
            </a:solidFill>
          </a:ln>
        </p:spPr>
      </p:pic>
      <p:sp>
        <p:nvSpPr>
          <p:cNvPr id="8" name="Title 1">
            <a:extLst>
              <a:ext uri="{FF2B5EF4-FFF2-40B4-BE49-F238E27FC236}">
                <a16:creationId xmlns:a16="http://schemas.microsoft.com/office/drawing/2014/main" id="{D23D0C0D-83D6-6F38-E5D3-98D54CEF70AB}"/>
              </a:ext>
            </a:extLst>
          </p:cNvPr>
          <p:cNvSpPr txBox="1">
            <a:spLocks/>
          </p:cNvSpPr>
          <p:nvPr/>
        </p:nvSpPr>
        <p:spPr>
          <a:xfrm>
            <a:off x="155952" y="137024"/>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err="1">
                <a:solidFill>
                  <a:srgbClr val="FFF0AF"/>
                </a:solidFill>
                <a:latin typeface="Runy Tunes Revisited NF" panose="02010608030204020504" pitchFamily="50" charset="0"/>
                <a:ea typeface="+mn-ea"/>
                <a:cs typeface="+mn-cs"/>
              </a:rPr>
              <a:t>Characters</a:t>
            </a:r>
            <a:r>
              <a:rPr lang="fr-FR" sz="3400" dirty="0">
                <a:solidFill>
                  <a:srgbClr val="FFF0AF"/>
                </a:solidFill>
                <a:latin typeface="Runy Tunes Revisited NF" panose="02010608030204020504" pitchFamily="50" charset="0"/>
                <a:ea typeface="+mn-ea"/>
                <a:cs typeface="+mn-cs"/>
              </a:rPr>
              <a:t> – Alien </a:t>
            </a:r>
            <a:r>
              <a:rPr lang="fr-FR" sz="3400" dirty="0" err="1">
                <a:solidFill>
                  <a:srgbClr val="FFF0AF"/>
                </a:solidFill>
                <a:latin typeface="Runy Tunes Revisited NF" panose="02010608030204020504" pitchFamily="50" charset="0"/>
                <a:ea typeface="+mn-ea"/>
                <a:cs typeface="+mn-cs"/>
              </a:rPr>
              <a:t>Worker</a:t>
            </a:r>
            <a:endParaRPr lang="en-GB" sz="3400" dirty="0">
              <a:solidFill>
                <a:srgbClr val="FFF0AF"/>
              </a:solidFill>
              <a:latin typeface="Runy Tunes Revisited NF" panose="02010608030204020504" pitchFamily="50" charset="0"/>
              <a:ea typeface="+mn-ea"/>
              <a:cs typeface="+mn-cs"/>
            </a:endParaRPr>
          </a:p>
        </p:txBody>
      </p:sp>
      <p:pic>
        <p:nvPicPr>
          <p:cNvPr id="12" name="Image 11" descr="Une image contenant capture d’écran, art, Rectangle, Symétrie&#10;&#10;Description générée automatiquement">
            <a:hlinkClick r:id="rId6" action="ppaction://hlinksldjump"/>
            <a:extLst>
              <a:ext uri="{FF2B5EF4-FFF2-40B4-BE49-F238E27FC236}">
                <a16:creationId xmlns:a16="http://schemas.microsoft.com/office/drawing/2014/main" id="{3CDE7158-07EB-4542-DD1F-D8B6A1ECEFB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3" name="Groupe 12">
            <a:extLst>
              <a:ext uri="{FF2B5EF4-FFF2-40B4-BE49-F238E27FC236}">
                <a16:creationId xmlns:a16="http://schemas.microsoft.com/office/drawing/2014/main" id="{9ED1DFD9-C0D8-B8AE-A16C-8BEEE6C1630A}"/>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0E179878-D2B2-6C25-58EE-6F7C8966AB72}"/>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263EC487-6B42-D547-DC16-8CDC6E285EA2}"/>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DEDB3E6A-5730-B9ED-4A3D-0E93093CE78E}"/>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EDD8624D-B137-7080-60EC-5D79BA2CF75D}"/>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DC6F4713-9B84-59E3-909E-F25081BA9CD6}"/>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9" name="Image 18" descr="Une image contenant capture d’écran, art, Rectangle, Symétrie&#10;&#10;Description générée automatiquement">
            <a:extLst>
              <a:ext uri="{FF2B5EF4-FFF2-40B4-BE49-F238E27FC236}">
                <a16:creationId xmlns:a16="http://schemas.microsoft.com/office/drawing/2014/main" id="{31311E77-8767-20D2-7712-6431B7CA5B2B}"/>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582962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MINIONS</a:t>
            </a:r>
          </a:p>
        </p:txBody>
      </p:sp>
      <p:sp>
        <p:nvSpPr>
          <p:cNvPr id="2" name="ZoneTexte 1">
            <a:extLst>
              <a:ext uri="{FF2B5EF4-FFF2-40B4-BE49-F238E27FC236}">
                <a16:creationId xmlns:a16="http://schemas.microsoft.com/office/drawing/2014/main" id="{3308F4BE-46BB-B7D2-141D-78D2C3BF3196}"/>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MINIONS</a:t>
            </a:r>
          </a:p>
        </p:txBody>
      </p:sp>
    </p:spTree>
    <p:extLst>
      <p:ext uri="{BB962C8B-B14F-4D97-AF65-F5344CB8AC3E}">
        <p14:creationId xmlns:p14="http://schemas.microsoft.com/office/powerpoint/2010/main" val="2765145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art, Symétrie, motif, Motif&#10;&#10;Description générée automatiquement">
            <a:extLst>
              <a:ext uri="{FF2B5EF4-FFF2-40B4-BE49-F238E27FC236}">
                <a16:creationId xmlns:a16="http://schemas.microsoft.com/office/drawing/2014/main" id="{39C781B9-48DB-534E-1B3E-18EC1332C888}"/>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48DD18A7-913E-8C85-457C-33864EE57D5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Minions</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27E35299-E22A-F8BD-A114-9435F569E002}"/>
              </a:ext>
            </a:extLst>
          </p:cNvPr>
          <p:cNvSpPr>
            <a:spLocks noGrp="1"/>
          </p:cNvSpPr>
          <p:nvPr>
            <p:ph idx="1"/>
          </p:nvPr>
        </p:nvSpPr>
        <p:spPr>
          <a:xfrm>
            <a:off x="41238" y="1244570"/>
            <a:ext cx="4048337" cy="1706886"/>
          </a:xfrm>
        </p:spPr>
        <p:txBody>
          <a:bodyPr>
            <a:normAutofit/>
          </a:bodyPr>
          <a:lstStyle/>
          <a:p>
            <a:pPr marL="0" indent="0" algn="just">
              <a:buNone/>
            </a:pPr>
            <a:r>
              <a:rPr lang="fr-FR" sz="1800" b="1" dirty="0">
                <a:solidFill>
                  <a:srgbClr val="C18348"/>
                </a:solidFill>
                <a:latin typeface="Californian FB" panose="0207040306080B030204" pitchFamily="18" charset="0"/>
              </a:rPr>
              <a:t>Mutants </a:t>
            </a:r>
            <a:r>
              <a:rPr lang="fr-FR" sz="1600" b="1" dirty="0">
                <a:solidFill>
                  <a:srgbClr val="C18348"/>
                </a:solidFill>
                <a:latin typeface="Californian FB" panose="0207040306080B030204" pitchFamily="18" charset="0"/>
              </a:rPr>
              <a:t>(Human)</a:t>
            </a:r>
          </a:p>
          <a:p>
            <a:pPr algn="just"/>
            <a:r>
              <a:rPr lang="fr-FR" sz="1400" dirty="0">
                <a:solidFill>
                  <a:srgbClr val="C18348"/>
                </a:solidFill>
                <a:latin typeface="Californian FB" panose="0207040306080B030204" pitchFamily="18" charset="0"/>
              </a:rPr>
              <a:t>Human with aliens physical aspect</a:t>
            </a:r>
          </a:p>
          <a:p>
            <a:pPr algn="just"/>
            <a:r>
              <a:rPr lang="fr-FR" sz="1400" dirty="0">
                <a:solidFill>
                  <a:srgbClr val="C18348"/>
                </a:solidFill>
                <a:latin typeface="Californian FB" panose="0207040306080B030204" pitchFamily="18" charset="0"/>
              </a:rPr>
              <a:t>Agressive, no real </a:t>
            </a:r>
            <a:r>
              <a:rPr lang="fr-FR" sz="1400" dirty="0" err="1">
                <a:solidFill>
                  <a:srgbClr val="C18348"/>
                </a:solidFill>
                <a:latin typeface="Californian FB" panose="0207040306080B030204" pitchFamily="18" charset="0"/>
              </a:rPr>
              <a:t>personality</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Scary</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Difformation that can be used to attack but can also be a </a:t>
            </a:r>
            <a:r>
              <a:rPr lang="fr-FR" sz="1400" dirty="0" err="1">
                <a:solidFill>
                  <a:srgbClr val="C18348"/>
                </a:solidFill>
                <a:latin typeface="Californian FB" panose="0207040306080B030204" pitchFamily="18" charset="0"/>
              </a:rPr>
              <a:t>weakness</a:t>
            </a:r>
            <a:endParaRPr lang="en-GB" sz="1400" dirty="0">
              <a:solidFill>
                <a:srgbClr val="C18348"/>
              </a:solidFill>
              <a:latin typeface="Californian FB" panose="0207040306080B030204" pitchFamily="18" charset="0"/>
            </a:endParaRPr>
          </a:p>
        </p:txBody>
      </p:sp>
      <p:sp>
        <p:nvSpPr>
          <p:cNvPr id="5" name="Footer Placeholder 4">
            <a:extLst>
              <a:ext uri="{FF2B5EF4-FFF2-40B4-BE49-F238E27FC236}">
                <a16:creationId xmlns:a16="http://schemas.microsoft.com/office/drawing/2014/main" id="{980AF3B7-BBC1-B543-8736-5DAC8AACFB22}"/>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0B41DB5-0FC6-9DB5-6F87-579D33B2720F}"/>
              </a:ext>
            </a:extLst>
          </p:cNvPr>
          <p:cNvSpPr>
            <a:spLocks noGrp="1"/>
          </p:cNvSpPr>
          <p:nvPr>
            <p:ph type="sldNum" sz="quarter" idx="12"/>
          </p:nvPr>
        </p:nvSpPr>
        <p:spPr/>
        <p:txBody>
          <a:bodyPr/>
          <a:lstStyle/>
          <a:p>
            <a:fld id="{545D0273-9834-40CA-82D3-656C86E31E39}" type="slidenum">
              <a:rPr lang="en-GB" smtClean="0"/>
              <a:t>23</a:t>
            </a:fld>
            <a:endParaRPr lang="en-GB"/>
          </a:p>
        </p:txBody>
      </p:sp>
      <p:pic>
        <p:nvPicPr>
          <p:cNvPr id="9" name="Picture 6">
            <a:extLst>
              <a:ext uri="{FF2B5EF4-FFF2-40B4-BE49-F238E27FC236}">
                <a16:creationId xmlns:a16="http://schemas.microsoft.com/office/drawing/2014/main" id="{D050FBCD-4442-5B49-368F-666B6AB8A7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753" y="4977230"/>
            <a:ext cx="2000492" cy="1080000"/>
          </a:xfrm>
          <a:prstGeom prst="rect">
            <a:avLst/>
          </a:prstGeom>
        </p:spPr>
      </p:pic>
      <p:pic>
        <p:nvPicPr>
          <p:cNvPr id="10" name="Picture 7">
            <a:extLst>
              <a:ext uri="{FF2B5EF4-FFF2-40B4-BE49-F238E27FC236}">
                <a16:creationId xmlns:a16="http://schemas.microsoft.com/office/drawing/2014/main" id="{84B956AC-CB70-BA1E-FF3A-EECE7E580F61}"/>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478" b="95895" l="10000" r="97800">
                        <a14:foregroundMark x1="53200" y1="9360" x2="53600" y2="1970"/>
                        <a14:foregroundMark x1="82400" y1="14614" x2="84064" y2="13174"/>
                        <a14:foregroundMark x1="93000" y1="43514" x2="93000" y2="43514"/>
                        <a14:foregroundMark x1="97800" y1="43021" x2="97800" y2="43021"/>
                        <a14:foregroundMark x1="41800" y1="88013" x2="33800" y2="91461"/>
                        <a14:foregroundMark x1="75200" y1="92447" x2="74800" y2="95895"/>
                        <a14:backgroundMark x1="89800" y1="8867" x2="89600" y2="8210"/>
                        <a14:backgroundMark x1="88600" y1="8703" x2="88600" y2="8703"/>
                        <a14:backgroundMark x1="90200" y1="7389" x2="84000" y2="13136"/>
                      </a14:backgroundRemoval>
                    </a14:imgEffect>
                  </a14:imgLayer>
                </a14:imgProps>
              </a:ext>
              <a:ext uri="{28A0092B-C50C-407E-A947-70E740481C1C}">
                <a14:useLocalDpi xmlns:a14="http://schemas.microsoft.com/office/drawing/2010/main"/>
              </a:ext>
            </a:extLst>
          </a:blip>
          <a:stretch>
            <a:fillRect/>
          </a:stretch>
        </p:blipFill>
        <p:spPr>
          <a:xfrm>
            <a:off x="878487" y="2993984"/>
            <a:ext cx="1477833" cy="1800000"/>
          </a:xfrm>
          <a:prstGeom prst="rect">
            <a:avLst/>
          </a:prstGeom>
        </p:spPr>
      </p:pic>
      <p:pic>
        <p:nvPicPr>
          <p:cNvPr id="13" name="Image 12">
            <a:extLst>
              <a:ext uri="{FF2B5EF4-FFF2-40B4-BE49-F238E27FC236}">
                <a16:creationId xmlns:a16="http://schemas.microsoft.com/office/drawing/2014/main" id="{C38284C8-089B-833B-837D-0C43FEDAC8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66936" y="4769400"/>
            <a:ext cx="1994460" cy="1440000"/>
          </a:xfrm>
          <a:prstGeom prst="rect">
            <a:avLst/>
          </a:prstGeom>
        </p:spPr>
      </p:pic>
      <p:pic>
        <p:nvPicPr>
          <p:cNvPr id="15" name="Image 14">
            <a:extLst>
              <a:ext uri="{FF2B5EF4-FFF2-40B4-BE49-F238E27FC236}">
                <a16:creationId xmlns:a16="http://schemas.microsoft.com/office/drawing/2014/main" id="{14E7D607-AA6C-6659-B152-739D1E11C00F}"/>
              </a:ext>
            </a:extLst>
          </p:cNvPr>
          <p:cNvPicPr>
            <a:picLocks noChangeAspect="1"/>
          </p:cNvPicPr>
          <p:nvPr/>
        </p:nvPicPr>
        <p:blipFill>
          <a:blip r:embed="rId7"/>
          <a:stretch>
            <a:fillRect/>
          </a:stretch>
        </p:blipFill>
        <p:spPr>
          <a:xfrm>
            <a:off x="4766936" y="2886695"/>
            <a:ext cx="1800000" cy="1800000"/>
          </a:xfrm>
          <a:prstGeom prst="rect">
            <a:avLst/>
          </a:prstGeom>
        </p:spPr>
      </p:pic>
      <p:pic>
        <p:nvPicPr>
          <p:cNvPr id="16" name="Image 15">
            <a:extLst>
              <a:ext uri="{FF2B5EF4-FFF2-40B4-BE49-F238E27FC236}">
                <a16:creationId xmlns:a16="http://schemas.microsoft.com/office/drawing/2014/main" id="{5082C2B2-4973-51AE-C4C9-AAF334D4666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77218" y="4719099"/>
            <a:ext cx="2753613" cy="1440000"/>
          </a:xfrm>
          <a:prstGeom prst="rect">
            <a:avLst/>
          </a:prstGeom>
        </p:spPr>
      </p:pic>
      <p:pic>
        <p:nvPicPr>
          <p:cNvPr id="17" name="Image 16">
            <a:extLst>
              <a:ext uri="{FF2B5EF4-FFF2-40B4-BE49-F238E27FC236}">
                <a16:creationId xmlns:a16="http://schemas.microsoft.com/office/drawing/2014/main" id="{3F643614-BCEB-F547-F3DF-9D4D742B71F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273043" y="3066695"/>
            <a:ext cx="1561961" cy="1440000"/>
          </a:xfrm>
          <a:prstGeom prst="rect">
            <a:avLst/>
          </a:prstGeom>
        </p:spPr>
      </p:pic>
      <p:sp>
        <p:nvSpPr>
          <p:cNvPr id="18" name="Content Placeholder 2">
            <a:extLst>
              <a:ext uri="{FF2B5EF4-FFF2-40B4-BE49-F238E27FC236}">
                <a16:creationId xmlns:a16="http://schemas.microsoft.com/office/drawing/2014/main" id="{B2E2A4DA-3625-6AB4-FC95-7E235CDF749F}"/>
              </a:ext>
            </a:extLst>
          </p:cNvPr>
          <p:cNvSpPr txBox="1">
            <a:spLocks/>
          </p:cNvSpPr>
          <p:nvPr/>
        </p:nvSpPr>
        <p:spPr>
          <a:xfrm>
            <a:off x="4080144"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sz="1800" b="1" dirty="0" err="1">
                <a:solidFill>
                  <a:srgbClr val="C18348"/>
                </a:solidFill>
                <a:latin typeface="Californian FB" panose="0207040306080B030204" pitchFamily="18" charset="0"/>
              </a:rPr>
              <a:t>Geccon</a:t>
            </a:r>
            <a:r>
              <a:rPr lang="fr-FR" sz="1800" b="1" dirty="0">
                <a:solidFill>
                  <a:srgbClr val="C18348"/>
                </a:solidFill>
                <a:latin typeface="Californian FB" panose="0207040306080B030204" pitchFamily="18" charset="0"/>
              </a:rPr>
              <a:t> </a:t>
            </a:r>
            <a:r>
              <a:rPr lang="fr-FR" sz="1600" b="1" dirty="0">
                <a:solidFill>
                  <a:srgbClr val="C18348"/>
                </a:solidFill>
                <a:latin typeface="Californian FB" panose="0207040306080B030204" pitchFamily="18" charset="0"/>
              </a:rPr>
              <a:t>(Alien </a:t>
            </a:r>
            <a:r>
              <a:rPr lang="fr-FR" sz="1600" b="1" dirty="0" err="1">
                <a:solidFill>
                  <a:srgbClr val="C18348"/>
                </a:solidFill>
                <a:latin typeface="Californian FB" panose="0207040306080B030204" pitchFamily="18" charset="0"/>
              </a:rPr>
              <a:t>soldiers</a:t>
            </a:r>
            <a:r>
              <a:rPr lang="fr-FR" sz="1600" b="1" dirty="0">
                <a:solidFill>
                  <a:srgbClr val="C18348"/>
                </a:solidFill>
                <a:latin typeface="Californian FB" panose="0207040306080B030204" pitchFamily="18" charset="0"/>
              </a:rPr>
              <a:t>)</a:t>
            </a:r>
            <a:endParaRPr lang="fr-FR" sz="1800" b="1"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Alien with </a:t>
            </a:r>
            <a:r>
              <a:rPr lang="fr-FR" sz="1400" dirty="0" err="1">
                <a:solidFill>
                  <a:srgbClr val="C18348"/>
                </a:solidFill>
                <a:latin typeface="Californian FB" panose="0207040306080B030204" pitchFamily="18" charset="0"/>
              </a:rPr>
              <a:t>weapons</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Agressive, </a:t>
            </a:r>
            <a:r>
              <a:rPr lang="fr-FR" sz="1400" dirty="0" err="1">
                <a:solidFill>
                  <a:srgbClr val="C18348"/>
                </a:solidFill>
                <a:latin typeface="Californian FB" panose="0207040306080B030204" pitchFamily="18" charset="0"/>
              </a:rPr>
              <a:t>threatening</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Some </a:t>
            </a:r>
            <a:r>
              <a:rPr lang="fr-FR" sz="1400" dirty="0" err="1">
                <a:solidFill>
                  <a:srgbClr val="C18348"/>
                </a:solidFill>
                <a:latin typeface="Californian FB" panose="0207040306080B030204" pitchFamily="18" charset="0"/>
              </a:rPr>
              <a:t>weaknesses</a:t>
            </a:r>
            <a:r>
              <a:rPr lang="fr-FR" sz="1400" dirty="0">
                <a:solidFill>
                  <a:srgbClr val="C18348"/>
                </a:solidFill>
                <a:latin typeface="Californian FB" panose="0207040306080B030204" pitchFamily="18" charset="0"/>
              </a:rPr>
              <a:t> on their </a:t>
            </a:r>
            <a:r>
              <a:rPr lang="fr-FR" sz="1400" dirty="0" err="1">
                <a:solidFill>
                  <a:srgbClr val="C18348"/>
                </a:solidFill>
                <a:latin typeface="Californian FB" panose="0207040306080B030204" pitchFamily="18" charset="0"/>
              </a:rPr>
              <a:t>armors</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Fight with more actions than horror</a:t>
            </a:r>
            <a:endParaRPr lang="en-GB" sz="1400" dirty="0">
              <a:solidFill>
                <a:srgbClr val="C18348"/>
              </a:solidFill>
              <a:latin typeface="Californian FB" panose="0207040306080B030204" pitchFamily="18" charset="0"/>
            </a:endParaRPr>
          </a:p>
        </p:txBody>
      </p:sp>
      <p:sp>
        <p:nvSpPr>
          <p:cNvPr id="19" name="Content Placeholder 2">
            <a:extLst>
              <a:ext uri="{FF2B5EF4-FFF2-40B4-BE49-F238E27FC236}">
                <a16:creationId xmlns:a16="http://schemas.microsoft.com/office/drawing/2014/main" id="{DFF4C9F1-3BDA-B80D-AC01-F355471CFD88}"/>
              </a:ext>
            </a:extLst>
          </p:cNvPr>
          <p:cNvSpPr txBox="1">
            <a:spLocks/>
          </p:cNvSpPr>
          <p:nvPr/>
        </p:nvSpPr>
        <p:spPr>
          <a:xfrm>
            <a:off x="7922293" y="1244570"/>
            <a:ext cx="4048337" cy="1706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sz="1800" b="1" dirty="0" err="1">
                <a:solidFill>
                  <a:srgbClr val="C18348"/>
                </a:solidFill>
                <a:latin typeface="Californian FB" panose="0207040306080B030204" pitchFamily="18" charset="0"/>
              </a:rPr>
              <a:t>Zegnaks</a:t>
            </a:r>
            <a:r>
              <a:rPr lang="fr-FR" sz="1600" b="1" dirty="0">
                <a:solidFill>
                  <a:srgbClr val="C18348"/>
                </a:solidFill>
                <a:latin typeface="Californian FB" panose="0207040306080B030204" pitchFamily="18" charset="0"/>
              </a:rPr>
              <a:t> (Aliens with powers)</a:t>
            </a:r>
          </a:p>
          <a:p>
            <a:pPr algn="just"/>
            <a:r>
              <a:rPr lang="fr-FR" sz="1400" dirty="0">
                <a:solidFill>
                  <a:srgbClr val="C18348"/>
                </a:solidFill>
                <a:latin typeface="Californian FB" panose="0207040306080B030204" pitchFamily="18" charset="0"/>
              </a:rPr>
              <a:t>Alien with </a:t>
            </a:r>
            <a:r>
              <a:rPr lang="fr-FR" sz="1400" dirty="0" err="1">
                <a:solidFill>
                  <a:srgbClr val="C18348"/>
                </a:solidFill>
                <a:latin typeface="Californian FB" panose="0207040306080B030204" pitchFamily="18" charset="0"/>
              </a:rPr>
              <a:t>upgraded</a:t>
            </a:r>
            <a:r>
              <a:rPr lang="fr-FR" sz="1400" dirty="0">
                <a:solidFill>
                  <a:srgbClr val="C18348"/>
                </a:solidFill>
                <a:latin typeface="Californian FB" panose="0207040306080B030204" pitchFamily="18" charset="0"/>
              </a:rPr>
              <a:t> powers</a:t>
            </a:r>
          </a:p>
          <a:p>
            <a:pPr algn="just"/>
            <a:r>
              <a:rPr lang="fr-FR" sz="1400" dirty="0">
                <a:solidFill>
                  <a:srgbClr val="C18348"/>
                </a:solidFill>
                <a:latin typeface="Californian FB" panose="0207040306080B030204" pitchFamily="18" charset="0"/>
              </a:rPr>
              <a:t>Agressive, </a:t>
            </a:r>
            <a:r>
              <a:rPr lang="fr-FR" sz="1400" dirty="0" err="1">
                <a:solidFill>
                  <a:srgbClr val="C18348"/>
                </a:solidFill>
                <a:latin typeface="Californian FB" panose="0207040306080B030204" pitchFamily="18" charset="0"/>
              </a:rPr>
              <a:t>scary</a:t>
            </a:r>
            <a:endParaRPr lang="fr-FR" sz="1400" dirty="0">
              <a:solidFill>
                <a:srgbClr val="C18348"/>
              </a:solidFill>
              <a:latin typeface="Californian FB" panose="0207040306080B030204" pitchFamily="18" charset="0"/>
            </a:endParaRPr>
          </a:p>
          <a:p>
            <a:pPr algn="just"/>
            <a:r>
              <a:rPr lang="fr-FR" sz="1400" dirty="0">
                <a:solidFill>
                  <a:srgbClr val="C18348"/>
                </a:solidFill>
                <a:latin typeface="Californian FB" panose="0207040306080B030204" pitchFamily="18" charset="0"/>
              </a:rPr>
              <a:t>Some </a:t>
            </a:r>
            <a:r>
              <a:rPr lang="fr-FR" sz="1400" dirty="0" err="1">
                <a:solidFill>
                  <a:srgbClr val="C18348"/>
                </a:solidFill>
                <a:latin typeface="Californian FB" panose="0207040306080B030204" pitchFamily="18" charset="0"/>
              </a:rPr>
              <a:t>weakness</a:t>
            </a:r>
            <a:r>
              <a:rPr lang="fr-FR" sz="1400" dirty="0">
                <a:solidFill>
                  <a:srgbClr val="C18348"/>
                </a:solidFill>
                <a:latin typeface="Californian FB" panose="0207040306080B030204" pitchFamily="18" charset="0"/>
              </a:rPr>
              <a:t> that can be revealed with powers</a:t>
            </a:r>
            <a:endParaRPr lang="en-GB" sz="1400" dirty="0">
              <a:solidFill>
                <a:srgbClr val="C18348"/>
              </a:solidFill>
              <a:latin typeface="Californian FB" panose="0207040306080B030204" pitchFamily="18" charset="0"/>
            </a:endParaRPr>
          </a:p>
        </p:txBody>
      </p:sp>
      <p:sp>
        <p:nvSpPr>
          <p:cNvPr id="7" name="Title 1">
            <a:extLst>
              <a:ext uri="{FF2B5EF4-FFF2-40B4-BE49-F238E27FC236}">
                <a16:creationId xmlns:a16="http://schemas.microsoft.com/office/drawing/2014/main" id="{B4519FF8-D365-D11D-DEC7-0E7DC2F4D60C}"/>
              </a:ext>
            </a:extLst>
          </p:cNvPr>
          <p:cNvSpPr txBox="1">
            <a:spLocks/>
          </p:cNvSpPr>
          <p:nvPr/>
        </p:nvSpPr>
        <p:spPr>
          <a:xfrm>
            <a:off x="158406" y="136524"/>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Minions</a:t>
            </a:r>
            <a:endParaRPr lang="en-GB" sz="3400" dirty="0">
              <a:solidFill>
                <a:srgbClr val="FFF0AF"/>
              </a:solidFill>
              <a:latin typeface="Runy Tunes Revisited NF" panose="02010608030204020504" pitchFamily="50" charset="0"/>
              <a:ea typeface="+mn-ea"/>
              <a:cs typeface="+mn-cs"/>
            </a:endParaRPr>
          </a:p>
        </p:txBody>
      </p:sp>
      <p:pic>
        <p:nvPicPr>
          <p:cNvPr id="11" name="Image 10" descr="Une image contenant capture d’écran, art, Rectangle, Symétrie&#10;&#10;Description générée automatiquement">
            <a:hlinkClick r:id="rId10" action="ppaction://hlinksldjump"/>
            <a:extLst>
              <a:ext uri="{FF2B5EF4-FFF2-40B4-BE49-F238E27FC236}">
                <a16:creationId xmlns:a16="http://schemas.microsoft.com/office/drawing/2014/main" id="{70415173-A67D-3DBE-FDFA-82975B8B1F2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2" name="Groupe 11">
            <a:extLst>
              <a:ext uri="{FF2B5EF4-FFF2-40B4-BE49-F238E27FC236}">
                <a16:creationId xmlns:a16="http://schemas.microsoft.com/office/drawing/2014/main" id="{9F8E3B21-411A-AFE0-8699-BDB34D7B07A7}"/>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1547B71B-5BCE-D2BA-369D-184D0F246233}"/>
                </a:ext>
              </a:extLst>
            </p:cNvPr>
            <p:cNvPicPr>
              <a:picLocks noChangeAspect="1"/>
            </p:cNvPicPr>
            <p:nvPr/>
          </p:nvPicPr>
          <p:blipFill rotWithShape="1">
            <a:blip r:embed="rId13">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B128EE11-B637-923C-78AC-9815E1320C28}"/>
                </a:ext>
              </a:extLst>
            </p:cNvPr>
            <p:cNvPicPr>
              <a:picLocks noChangeAspect="1"/>
            </p:cNvPicPr>
            <p:nvPr/>
          </p:nvPicPr>
          <p:blipFill rotWithShape="1">
            <a:blip r:embed="rId13">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BE1B822E-5E7F-80A4-1CAA-5890985FD43A}"/>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2" name="Image 21" descr="Une image contenant capture d’écran, art, Rectangle, Symétrie&#10;&#10;Description générée automatiquement">
              <a:extLst>
                <a:ext uri="{FF2B5EF4-FFF2-40B4-BE49-F238E27FC236}">
                  <a16:creationId xmlns:a16="http://schemas.microsoft.com/office/drawing/2014/main" id="{9E940E10-00E8-2D25-D096-57B3A951FE5A}"/>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FB19A243-44F8-1F4F-6336-7CF98F4981E6}"/>
                </a:ext>
              </a:extLst>
            </p:cNvPr>
            <p:cNvPicPr>
              <a:picLocks noChangeAspect="1"/>
            </p:cNvPicPr>
            <p:nvPr/>
          </p:nvPicPr>
          <p:blipFill rotWithShape="1">
            <a:blip r:embed="rId13">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4" name="Image 23" descr="Une image contenant capture d’écran, art, Rectangle, Symétrie&#10;&#10;Description générée automatiquement">
            <a:extLst>
              <a:ext uri="{FF2B5EF4-FFF2-40B4-BE49-F238E27FC236}">
                <a16:creationId xmlns:a16="http://schemas.microsoft.com/office/drawing/2014/main" id="{41AB9C63-B8C2-17BE-F936-53AAC8F9860C}"/>
              </a:ext>
            </a:extLst>
          </p:cNvPr>
          <p:cNvPicPr>
            <a:picLocks noChangeAspect="1"/>
          </p:cNvPicPr>
          <p:nvPr/>
        </p:nvPicPr>
        <p:blipFill rotWithShape="1">
          <a:blip r:embed="rId13">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920238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STORY</a:t>
            </a:r>
          </a:p>
        </p:txBody>
      </p:sp>
      <p:sp>
        <p:nvSpPr>
          <p:cNvPr id="3" name="ZoneTexte 2">
            <a:extLst>
              <a:ext uri="{FF2B5EF4-FFF2-40B4-BE49-F238E27FC236}">
                <a16:creationId xmlns:a16="http://schemas.microsoft.com/office/drawing/2014/main" id="{131F5FAB-591F-C6F9-F1D2-8A928B82E0A4}"/>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STORY</a:t>
            </a:r>
          </a:p>
        </p:txBody>
      </p:sp>
    </p:spTree>
    <p:extLst>
      <p:ext uri="{BB962C8B-B14F-4D97-AF65-F5344CB8AC3E}">
        <p14:creationId xmlns:p14="http://schemas.microsoft.com/office/powerpoint/2010/main" val="387316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art, Symétrie, motif, Motif&#10;&#10;Description générée automatiquement">
            <a:extLst>
              <a:ext uri="{FF2B5EF4-FFF2-40B4-BE49-F238E27FC236}">
                <a16:creationId xmlns:a16="http://schemas.microsoft.com/office/drawing/2014/main" id="{4798F861-57C1-5279-FFD0-3A2B38B18B64}"/>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Story </a:t>
            </a:r>
            <a:r>
              <a:rPr lang="fr-FR" sz="3400" dirty="0" err="1">
                <a:solidFill>
                  <a:srgbClr val="C18348"/>
                </a:solidFill>
                <a:latin typeface="Runy Tunes Revisited NF" panose="02010608030204020504" pitchFamily="50" charset="0"/>
                <a:ea typeface="+mn-ea"/>
                <a:cs typeface="+mn-cs"/>
              </a:rPr>
              <a:t>Steps</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226187" y="1006806"/>
            <a:ext cx="11001445" cy="5537200"/>
          </a:xfrm>
        </p:spPr>
        <p:txBody>
          <a:bodyPr anchor="ctr">
            <a:normAutofit lnSpcReduction="10000"/>
          </a:bodyPr>
          <a:lstStyle/>
          <a:p>
            <a:pPr algn="just"/>
            <a:r>
              <a:rPr lang="fr-FR" sz="1400" b="0" i="0" dirty="0">
                <a:solidFill>
                  <a:srgbClr val="C18348"/>
                </a:solidFill>
                <a:effectLst/>
                <a:latin typeface="Californian FB" panose="0207040306080B030204" pitchFamily="18" charset="0"/>
              </a:rPr>
              <a:t>Landing: </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Prime City, mutants, </a:t>
            </a:r>
            <a:r>
              <a:rPr lang="fr-FR" sz="1200" dirty="0">
                <a:solidFill>
                  <a:srgbClr val="C18348"/>
                </a:solidFill>
                <a:latin typeface="Californian FB" panose="0207040306080B030204" pitchFamily="18" charset="0"/>
              </a:rPr>
              <a:t>first power and </a:t>
            </a:r>
            <a:r>
              <a:rPr lang="fr-FR" sz="1200" dirty="0" err="1">
                <a:solidFill>
                  <a:srgbClr val="C18348"/>
                </a:solidFill>
                <a:latin typeface="Californian FB" panose="0207040306080B030204" pitchFamily="18" charset="0"/>
              </a:rPr>
              <a:t>weapons</a:t>
            </a:r>
            <a:endParaRPr lang="fr-FR" sz="1200" dirty="0">
              <a:solidFill>
                <a:srgbClr val="C18348"/>
              </a:solidFill>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a:solidFill>
                  <a:srgbClr val="C18348"/>
                </a:solidFill>
                <a:effectLst/>
                <a:latin typeface="Californian FB" panose="0207040306080B030204" pitchFamily="18" charset="0"/>
              </a:rPr>
              <a:t>The Office:</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alien </a:t>
            </a:r>
            <a:r>
              <a:rPr lang="fr-FR" sz="1200" b="0" i="0" dirty="0" err="1">
                <a:solidFill>
                  <a:srgbClr val="C18348"/>
                </a:solidFill>
                <a:effectLst/>
                <a:latin typeface="Californian FB" panose="0207040306080B030204" pitchFamily="18" charset="0"/>
              </a:rPr>
              <a:t>soldiers</a:t>
            </a:r>
            <a:r>
              <a:rPr lang="fr-FR" sz="1200" b="0" i="0" dirty="0">
                <a:solidFill>
                  <a:srgbClr val="C18348"/>
                </a:solidFill>
                <a:effectLst/>
                <a:latin typeface="Californian FB" panose="0207040306080B030204" pitchFamily="18" charset="0"/>
              </a:rPr>
              <a:t> and that </a:t>
            </a:r>
            <a:r>
              <a:rPr lang="fr-FR" sz="1200" b="0" i="0" dirty="0" err="1">
                <a:solidFill>
                  <a:srgbClr val="C18348"/>
                </a:solidFill>
                <a:effectLst/>
                <a:latin typeface="Californian FB" panose="0207040306080B030204" pitchFamily="18" charset="0"/>
              </a:rPr>
              <a:t>Columburgh</a:t>
            </a:r>
            <a:r>
              <a:rPr lang="fr-FR" sz="1200" b="0" i="0" dirty="0">
                <a:solidFill>
                  <a:srgbClr val="C18348"/>
                </a:solidFill>
                <a:effectLst/>
                <a:latin typeface="Californian FB" panose="0207040306080B030204" pitchFamily="18" charset="0"/>
              </a:rPr>
              <a:t> is split in </a:t>
            </a:r>
            <a:r>
              <a:rPr lang="fr-FR" sz="1200" b="0" i="0" dirty="0" err="1">
                <a:solidFill>
                  <a:srgbClr val="C18348"/>
                </a:solidFill>
                <a:effectLst/>
                <a:latin typeface="Californian FB" panose="0207040306080B030204" pitchFamily="18" charset="0"/>
              </a:rPr>
              <a:t>different</a:t>
            </a:r>
            <a:r>
              <a:rPr lang="fr-FR" sz="1200" b="0" i="0" dirty="0">
                <a:solidFill>
                  <a:srgbClr val="C18348"/>
                </a:solidFill>
                <a:effectLst/>
                <a:latin typeface="Californian FB" panose="0207040306080B030204" pitchFamily="18" charset="0"/>
              </a:rPr>
              <a:t> parts. </a:t>
            </a:r>
            <a:r>
              <a:rPr lang="fr-FR" sz="1200" b="0" i="0" dirty="0" err="1">
                <a:solidFill>
                  <a:srgbClr val="C18348"/>
                </a:solidFill>
                <a:effectLst/>
                <a:latin typeface="Californian FB" panose="0207040306080B030204" pitchFamily="18" charset="0"/>
              </a:rPr>
              <a:t>Finding</a:t>
            </a:r>
            <a:r>
              <a:rPr lang="fr-FR" sz="1200" b="0" i="0" dirty="0">
                <a:solidFill>
                  <a:srgbClr val="C18348"/>
                </a:solidFill>
                <a:effectLst/>
                <a:latin typeface="Californian FB" panose="0207040306080B030204" pitchFamily="18" charset="0"/>
              </a:rPr>
              <a:t> </a:t>
            </a:r>
            <a:r>
              <a:rPr lang="fr-FR" sz="1200" b="0" i="0" dirty="0" err="1">
                <a:solidFill>
                  <a:srgbClr val="C18348"/>
                </a:solidFill>
                <a:effectLst/>
                <a:latin typeface="Californian FB" panose="0207040306080B030204" pitchFamily="18" charset="0"/>
              </a:rPr>
              <a:t>where</a:t>
            </a:r>
            <a:r>
              <a:rPr lang="fr-FR" sz="1200" b="0" i="0" dirty="0">
                <a:solidFill>
                  <a:srgbClr val="C18348"/>
                </a:solidFill>
                <a:effectLst/>
                <a:latin typeface="Californian FB" panose="0207040306080B030204" pitchFamily="18" charset="0"/>
              </a:rPr>
              <a:t> is Andrew </a:t>
            </a:r>
            <a:r>
              <a:rPr lang="fr-FR" sz="1200" b="0" i="0" dirty="0" err="1">
                <a:solidFill>
                  <a:srgbClr val="C18348"/>
                </a:solidFill>
                <a:effectLst/>
                <a:latin typeface="Californian FB" panose="0207040306080B030204" pitchFamily="18" charset="0"/>
              </a:rPr>
              <a:t>Bratman</a:t>
            </a:r>
            <a:r>
              <a:rPr lang="fr-FR" sz="1200" b="0" i="0" dirty="0">
                <a:solidFill>
                  <a:srgbClr val="C18348"/>
                </a:solidFill>
                <a:effectLst/>
                <a:latin typeface="Californian FB" panose="0207040306080B030204" pitchFamily="18" charset="0"/>
              </a:rPr>
              <a:t>, he leads the player to the </a:t>
            </a:r>
            <a:r>
              <a:rPr lang="fr-FR" sz="1200" b="0" i="0" dirty="0" err="1">
                <a:solidFill>
                  <a:srgbClr val="C18348"/>
                </a:solidFill>
                <a:effectLst/>
                <a:latin typeface="Californian FB" panose="0207040306080B030204" pitchFamily="18" charset="0"/>
              </a:rPr>
              <a:t>laboratory</a:t>
            </a:r>
            <a:endParaRPr lang="fr-FR" sz="1200" b="0" i="0" dirty="0">
              <a:solidFill>
                <a:srgbClr val="C18348"/>
              </a:solidFill>
              <a:effectLst/>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a:solidFill>
                  <a:srgbClr val="C18348"/>
                </a:solidFill>
                <a:effectLst/>
                <a:latin typeface="Californian FB" panose="0207040306080B030204" pitchFamily="18" charset="0"/>
              </a:rPr>
              <a:t>The </a:t>
            </a:r>
            <a:r>
              <a:rPr lang="fr-FR" sz="1400" b="0" i="0" dirty="0" err="1">
                <a:solidFill>
                  <a:srgbClr val="C18348"/>
                </a:solidFill>
                <a:effectLst/>
                <a:latin typeface="Californian FB" panose="0207040306080B030204" pitchFamily="18" charset="0"/>
              </a:rPr>
              <a:t>Lab</a:t>
            </a:r>
            <a:r>
              <a:rPr lang="fr-FR" sz="1400" b="0" i="0" dirty="0">
                <a:solidFill>
                  <a:srgbClr val="C18348"/>
                </a:solidFill>
                <a:effectLst/>
                <a:latin typeface="Californian FB" panose="0207040306080B030204" pitchFamily="18" charset="0"/>
              </a:rPr>
              <a:t>:</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how powers are made, player is sent to The </a:t>
            </a:r>
            <a:r>
              <a:rPr lang="fr-FR" sz="1200" b="0" i="0" dirty="0" err="1">
                <a:solidFill>
                  <a:srgbClr val="C18348"/>
                </a:solidFill>
                <a:effectLst/>
                <a:latin typeface="Californian FB" panose="0207040306080B030204" pitchFamily="18" charset="0"/>
              </a:rPr>
              <a:t>Depths</a:t>
            </a:r>
            <a:r>
              <a:rPr lang="fr-FR" sz="1200" b="0" i="0" dirty="0">
                <a:solidFill>
                  <a:srgbClr val="C18348"/>
                </a:solidFill>
                <a:effectLst/>
                <a:latin typeface="Californian FB" panose="0207040306080B030204" pitchFamily="18" charset="0"/>
              </a:rPr>
              <a:t> by aliens </a:t>
            </a:r>
            <a:r>
              <a:rPr lang="fr-FR" sz="1200" b="0" i="0" dirty="0" err="1">
                <a:solidFill>
                  <a:srgbClr val="C18348"/>
                </a:solidFill>
                <a:effectLst/>
                <a:latin typeface="Californian FB" panose="0207040306080B030204" pitchFamily="18" charset="0"/>
              </a:rPr>
              <a:t>scientist</a:t>
            </a:r>
            <a:r>
              <a:rPr lang="fr-FR" sz="1200" b="0" i="0" dirty="0">
                <a:solidFill>
                  <a:srgbClr val="C18348"/>
                </a:solidFill>
                <a:effectLst/>
                <a:latin typeface="Californian FB" panose="0207040306080B030204" pitchFamily="18" charset="0"/>
              </a:rPr>
              <a:t> and is </a:t>
            </a:r>
            <a:r>
              <a:rPr lang="fr-FR" sz="1200" b="0" i="0" dirty="0" err="1">
                <a:solidFill>
                  <a:srgbClr val="C18348"/>
                </a:solidFill>
                <a:effectLst/>
                <a:latin typeface="Californian FB" panose="0207040306080B030204" pitchFamily="18" charset="0"/>
              </a:rPr>
              <a:t>separated</a:t>
            </a:r>
            <a:r>
              <a:rPr lang="fr-FR" sz="1200" b="0" i="0" dirty="0">
                <a:solidFill>
                  <a:srgbClr val="C18348"/>
                </a:solidFill>
                <a:effectLst/>
                <a:latin typeface="Californian FB" panose="0207040306080B030204" pitchFamily="18" charset="0"/>
              </a:rPr>
              <a:t> to Andrew </a:t>
            </a:r>
            <a:r>
              <a:rPr lang="fr-FR" sz="1200" b="0" i="0" dirty="0" err="1">
                <a:solidFill>
                  <a:srgbClr val="C18348"/>
                </a:solidFill>
                <a:effectLst/>
                <a:latin typeface="Californian FB" panose="0207040306080B030204" pitchFamily="18" charset="0"/>
              </a:rPr>
              <a:t>Bratman</a:t>
            </a:r>
            <a:endParaRPr lang="fr-FR" sz="1200" b="0" i="0" dirty="0">
              <a:solidFill>
                <a:srgbClr val="C18348"/>
              </a:solidFill>
              <a:effectLst/>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a:solidFill>
                  <a:srgbClr val="C18348"/>
                </a:solidFill>
                <a:effectLst/>
                <a:latin typeface="Californian FB" panose="0207040306080B030204" pitchFamily="18" charset="0"/>
              </a:rPr>
              <a:t>Underground:</a:t>
            </a:r>
          </a:p>
          <a:p>
            <a:pPr marL="0" indent="0" algn="just">
              <a:buNone/>
            </a:pPr>
            <a:r>
              <a:rPr lang="fr-FR" sz="1200" b="0" i="0" dirty="0" err="1">
                <a:solidFill>
                  <a:srgbClr val="C18348"/>
                </a:solidFill>
                <a:effectLst/>
                <a:latin typeface="Californian FB" panose="0207040306080B030204" pitchFamily="18" charset="0"/>
              </a:rPr>
              <a:t>Discovering</a:t>
            </a:r>
            <a:r>
              <a:rPr lang="fr-FR" sz="1200" b="0" i="0" dirty="0">
                <a:solidFill>
                  <a:srgbClr val="C18348"/>
                </a:solidFill>
                <a:effectLst/>
                <a:latin typeface="Californian FB" panose="0207040306080B030204" pitchFamily="18" charset="0"/>
              </a:rPr>
              <a:t> the exploitation that make Prime City so </a:t>
            </a:r>
            <a:r>
              <a:rPr lang="fr-FR" sz="1200" b="0" i="0" dirty="0" err="1">
                <a:solidFill>
                  <a:srgbClr val="C18348"/>
                </a:solidFill>
                <a:effectLst/>
                <a:latin typeface="Californian FB" panose="0207040306080B030204" pitchFamily="18" charset="0"/>
              </a:rPr>
              <a:t>rich</a:t>
            </a:r>
            <a:r>
              <a:rPr lang="fr-FR" sz="1200" b="0" i="0" dirty="0">
                <a:solidFill>
                  <a:srgbClr val="C18348"/>
                </a:solidFill>
                <a:effectLst/>
                <a:latin typeface="Californian FB" panose="0207040306080B030204" pitchFamily="18" charset="0"/>
              </a:rPr>
              <a:t> and that alien </a:t>
            </a:r>
            <a:r>
              <a:rPr lang="fr-FR" sz="1200" b="0" i="0" dirty="0" err="1">
                <a:solidFill>
                  <a:srgbClr val="C18348"/>
                </a:solidFill>
                <a:effectLst/>
                <a:latin typeface="Californian FB" panose="0207040306080B030204" pitchFamily="18" charset="0"/>
              </a:rPr>
              <a:t>workers</a:t>
            </a:r>
            <a:r>
              <a:rPr lang="fr-FR" sz="1200" b="0" i="0" dirty="0">
                <a:solidFill>
                  <a:srgbClr val="C18348"/>
                </a:solidFill>
                <a:effectLst/>
                <a:latin typeface="Californian FB" panose="0207040306080B030204" pitchFamily="18" charset="0"/>
              </a:rPr>
              <a:t> has </a:t>
            </a:r>
            <a:r>
              <a:rPr lang="fr-FR" sz="1200" b="0" i="0" dirty="0" err="1">
                <a:solidFill>
                  <a:srgbClr val="C18348"/>
                </a:solidFill>
                <a:effectLst/>
                <a:latin typeface="Californian FB" panose="0207040306080B030204" pitchFamily="18" charset="0"/>
              </a:rPr>
              <a:t>now</a:t>
            </a:r>
            <a:r>
              <a:rPr lang="fr-FR" sz="1200" b="0" i="0" dirty="0">
                <a:solidFill>
                  <a:srgbClr val="C18348"/>
                </a:solidFill>
                <a:effectLst/>
                <a:latin typeface="Californian FB" panose="0207040306080B030204" pitchFamily="18" charset="0"/>
              </a:rPr>
              <a:t> access to powers and </a:t>
            </a:r>
            <a:r>
              <a:rPr lang="fr-FR" sz="1200" b="0" i="0" dirty="0" err="1">
                <a:solidFill>
                  <a:srgbClr val="C18348"/>
                </a:solidFill>
                <a:effectLst/>
                <a:latin typeface="Californian FB" panose="0207040306080B030204" pitchFamily="18" charset="0"/>
              </a:rPr>
              <a:t>develop</a:t>
            </a:r>
            <a:r>
              <a:rPr lang="fr-FR" sz="1200" b="0" i="0" dirty="0">
                <a:solidFill>
                  <a:srgbClr val="C18348"/>
                </a:solidFill>
                <a:effectLst/>
                <a:latin typeface="Californian FB" panose="0207040306080B030204" pitchFamily="18" charset="0"/>
              </a:rPr>
              <a:t> mutations</a:t>
            </a:r>
          </a:p>
          <a:p>
            <a:pPr marL="0" indent="0" algn="just">
              <a:buNone/>
            </a:pPr>
            <a:endParaRPr lang="fr-FR" sz="800" b="0" i="0" dirty="0">
              <a:solidFill>
                <a:srgbClr val="C18348"/>
              </a:solidFill>
              <a:effectLst/>
              <a:latin typeface="Californian FB" panose="0207040306080B030204" pitchFamily="18" charset="0"/>
            </a:endParaRPr>
          </a:p>
          <a:p>
            <a:pPr algn="just"/>
            <a:r>
              <a:rPr lang="fr-FR" sz="1400" b="0" i="0" dirty="0" err="1">
                <a:solidFill>
                  <a:srgbClr val="C18348"/>
                </a:solidFill>
                <a:effectLst/>
                <a:latin typeface="Californian FB" panose="0207040306080B030204" pitchFamily="18" charset="0"/>
              </a:rPr>
              <a:t>Crusher</a:t>
            </a:r>
            <a:r>
              <a:rPr lang="fr-FR" sz="1400" b="0" i="0" dirty="0">
                <a:solidFill>
                  <a:srgbClr val="C18348"/>
                </a:solidFill>
                <a:effectLst/>
                <a:latin typeface="Californian FB" panose="0207040306080B030204" pitchFamily="18" charset="0"/>
              </a:rPr>
              <a:t>:</a:t>
            </a:r>
          </a:p>
          <a:p>
            <a:pPr marL="0" indent="0" algn="just">
              <a:buNone/>
            </a:pPr>
            <a:r>
              <a:rPr lang="fr-FR" sz="1200" b="0" i="0" dirty="0" err="1">
                <a:solidFill>
                  <a:srgbClr val="C18348"/>
                </a:solidFill>
                <a:effectLst/>
                <a:latin typeface="Californian FB" panose="0207040306080B030204" pitchFamily="18" charset="0"/>
              </a:rPr>
              <a:t>Finding</a:t>
            </a:r>
            <a:r>
              <a:rPr lang="fr-FR" sz="1200" b="0" i="0" dirty="0">
                <a:solidFill>
                  <a:srgbClr val="C18348"/>
                </a:solidFill>
                <a:effectLst/>
                <a:latin typeface="Californian FB" panose="0207040306080B030204" pitchFamily="18" charset="0"/>
              </a:rPr>
              <a:t> a way to get out of The </a:t>
            </a:r>
            <a:r>
              <a:rPr lang="fr-FR" sz="1200" b="0" i="0" dirty="0" err="1">
                <a:solidFill>
                  <a:srgbClr val="C18348"/>
                </a:solidFill>
                <a:effectLst/>
                <a:latin typeface="Californian FB" panose="0207040306080B030204" pitchFamily="18" charset="0"/>
              </a:rPr>
              <a:t>Depths</a:t>
            </a:r>
            <a:r>
              <a:rPr lang="fr-FR" sz="1200" b="0" i="0" dirty="0">
                <a:solidFill>
                  <a:srgbClr val="C18348"/>
                </a:solidFill>
                <a:effectLst/>
                <a:latin typeface="Californian FB" panose="0207040306080B030204" pitchFamily="18" charset="0"/>
              </a:rPr>
              <a:t> by </a:t>
            </a:r>
            <a:r>
              <a:rPr lang="fr-FR" sz="1200" b="0" i="0" dirty="0" err="1">
                <a:solidFill>
                  <a:srgbClr val="C18348"/>
                </a:solidFill>
                <a:effectLst/>
                <a:latin typeface="Californian FB" panose="0207040306080B030204" pitchFamily="18" charset="0"/>
              </a:rPr>
              <a:t>going</a:t>
            </a:r>
            <a:r>
              <a:rPr lang="fr-FR" sz="1200" b="0" i="0" dirty="0">
                <a:solidFill>
                  <a:srgbClr val="C18348"/>
                </a:solidFill>
                <a:effectLst/>
                <a:latin typeface="Californian FB" panose="0207040306080B030204" pitchFamily="18" charset="0"/>
              </a:rPr>
              <a:t> through a </a:t>
            </a:r>
            <a:r>
              <a:rPr lang="fr-FR" sz="1200" b="0" i="0" dirty="0" err="1">
                <a:solidFill>
                  <a:srgbClr val="C18348"/>
                </a:solidFill>
                <a:effectLst/>
                <a:latin typeface="Californian FB" panose="0207040306080B030204" pitchFamily="18" charset="0"/>
              </a:rPr>
              <a:t>crusher</a:t>
            </a:r>
            <a:r>
              <a:rPr lang="fr-FR" sz="1200" b="0" i="0" dirty="0">
                <a:solidFill>
                  <a:srgbClr val="C18348"/>
                </a:solidFill>
                <a:effectLst/>
                <a:latin typeface="Californian FB" panose="0207040306080B030204" pitchFamily="18" charset="0"/>
              </a:rPr>
              <a:t> to access an </a:t>
            </a:r>
            <a:r>
              <a:rPr lang="fr-FR" sz="1200" b="0" i="0" dirty="0" err="1">
                <a:solidFill>
                  <a:srgbClr val="C18348"/>
                </a:solidFill>
                <a:effectLst/>
                <a:latin typeface="Californian FB" panose="0207040306080B030204" pitchFamily="18" charset="0"/>
              </a:rPr>
              <a:t>elevator</a:t>
            </a:r>
            <a:endParaRPr lang="fr-FR" sz="1200" b="0" i="0" dirty="0">
              <a:solidFill>
                <a:srgbClr val="C18348"/>
              </a:solidFill>
              <a:effectLst/>
              <a:latin typeface="Californian FB" panose="0207040306080B030204" pitchFamily="18" charset="0"/>
            </a:endParaRPr>
          </a:p>
          <a:p>
            <a:pPr marL="0" indent="0" algn="just">
              <a:buNone/>
            </a:pPr>
            <a:endParaRPr lang="fr-FR" sz="800" b="0" i="0" dirty="0">
              <a:solidFill>
                <a:srgbClr val="C18348"/>
              </a:solidFill>
              <a:effectLst/>
              <a:latin typeface="Californian FB" panose="0207040306080B030204" pitchFamily="18" charset="0"/>
            </a:endParaRPr>
          </a:p>
          <a:p>
            <a:pPr algn="just"/>
            <a:r>
              <a:rPr lang="fr-FR" sz="1400" dirty="0">
                <a:solidFill>
                  <a:srgbClr val="C18348"/>
                </a:solidFill>
                <a:latin typeface="Californian FB" panose="0207040306080B030204" pitchFamily="18" charset="0"/>
              </a:rPr>
              <a:t>Back in </a:t>
            </a:r>
            <a:r>
              <a:rPr lang="fr-FR" sz="1400" dirty="0" err="1">
                <a:solidFill>
                  <a:srgbClr val="C18348"/>
                </a:solidFill>
                <a:latin typeface="Californian FB" panose="0207040306080B030204" pitchFamily="18" charset="0"/>
              </a:rPr>
              <a:t>town</a:t>
            </a:r>
            <a:r>
              <a:rPr lang="fr-FR" sz="1400" b="0" i="0" dirty="0">
                <a:solidFill>
                  <a:srgbClr val="C18348"/>
                </a:solidFill>
                <a:effectLst/>
                <a:latin typeface="Californian FB" panose="0207040306080B030204" pitchFamily="18" charset="0"/>
              </a:rPr>
              <a:t>:</a:t>
            </a:r>
          </a:p>
          <a:p>
            <a:pPr marL="0" indent="0" algn="just">
              <a:buNone/>
            </a:pPr>
            <a:r>
              <a:rPr lang="fr-FR" sz="1200" b="0" i="0" dirty="0" err="1">
                <a:solidFill>
                  <a:srgbClr val="C18348"/>
                </a:solidFill>
                <a:effectLst/>
                <a:latin typeface="Californian FB" panose="0207040306080B030204" pitchFamily="18" charset="0"/>
              </a:rPr>
              <a:t>Getting</a:t>
            </a:r>
            <a:r>
              <a:rPr lang="fr-FR" sz="1200" b="0" i="0" dirty="0">
                <a:solidFill>
                  <a:srgbClr val="C18348"/>
                </a:solidFill>
                <a:effectLst/>
                <a:latin typeface="Californian FB" panose="0207040306080B030204" pitchFamily="18" charset="0"/>
              </a:rPr>
              <a:t> back in Prime City, aliens </a:t>
            </a:r>
            <a:r>
              <a:rPr lang="fr-FR" sz="1200" b="0" i="0" dirty="0" err="1">
                <a:solidFill>
                  <a:srgbClr val="C18348"/>
                </a:solidFill>
                <a:effectLst/>
                <a:latin typeface="Californian FB" panose="0207040306080B030204" pitchFamily="18" charset="0"/>
              </a:rPr>
              <a:t>workers</a:t>
            </a:r>
            <a:r>
              <a:rPr lang="fr-FR" sz="1200" b="0" i="0" dirty="0">
                <a:solidFill>
                  <a:srgbClr val="C18348"/>
                </a:solidFill>
                <a:effectLst/>
                <a:latin typeface="Californian FB" panose="0207040306080B030204" pitchFamily="18" charset="0"/>
              </a:rPr>
              <a:t> and </a:t>
            </a:r>
            <a:r>
              <a:rPr lang="fr-FR" sz="1200" b="0" i="0" dirty="0" err="1">
                <a:solidFill>
                  <a:srgbClr val="C18348"/>
                </a:solidFill>
                <a:effectLst/>
                <a:latin typeface="Californian FB" panose="0207040306080B030204" pitchFamily="18" charset="0"/>
              </a:rPr>
              <a:t>soldiers</a:t>
            </a:r>
            <a:r>
              <a:rPr lang="fr-FR" sz="1200" b="0" i="0" dirty="0">
                <a:solidFill>
                  <a:srgbClr val="C18348"/>
                </a:solidFill>
                <a:effectLst/>
                <a:latin typeface="Californian FB" panose="0207040306080B030204" pitchFamily="18" charset="0"/>
              </a:rPr>
              <a:t> are in the city </a:t>
            </a:r>
            <a:r>
              <a:rPr lang="fr-FR" sz="1200" b="0" i="0" dirty="0" err="1">
                <a:solidFill>
                  <a:srgbClr val="C18348"/>
                </a:solidFill>
                <a:effectLst/>
                <a:latin typeface="Californian FB" panose="0207040306080B030204" pitchFamily="18" charset="0"/>
              </a:rPr>
              <a:t>plunged</a:t>
            </a:r>
            <a:r>
              <a:rPr lang="fr-FR" sz="1200" b="0" i="0" dirty="0">
                <a:solidFill>
                  <a:srgbClr val="C18348"/>
                </a:solidFill>
                <a:effectLst/>
                <a:latin typeface="Californian FB" panose="0207040306080B030204" pitchFamily="18" charset="0"/>
              </a:rPr>
              <a:t> </a:t>
            </a:r>
            <a:r>
              <a:rPr lang="fr-FR" sz="1200" b="0" i="0" dirty="0" err="1">
                <a:solidFill>
                  <a:srgbClr val="C18348"/>
                </a:solidFill>
                <a:effectLst/>
                <a:latin typeface="Californian FB" panose="0207040306080B030204" pitchFamily="18" charset="0"/>
              </a:rPr>
              <a:t>into</a:t>
            </a:r>
            <a:r>
              <a:rPr lang="fr-FR" sz="1200" b="0" i="0" dirty="0">
                <a:solidFill>
                  <a:srgbClr val="C18348"/>
                </a:solidFill>
                <a:effectLst/>
                <a:latin typeface="Californian FB" panose="0207040306080B030204" pitchFamily="18" charset="0"/>
              </a:rPr>
              <a:t> chaos</a:t>
            </a:r>
          </a:p>
          <a:p>
            <a:pPr marL="0" indent="0" algn="just">
              <a:buNone/>
            </a:pPr>
            <a:endParaRPr lang="fr-FR" sz="800" b="0" i="0" dirty="0">
              <a:solidFill>
                <a:srgbClr val="C18348"/>
              </a:solidFill>
              <a:effectLst/>
              <a:latin typeface="Californian FB" panose="0207040306080B030204" pitchFamily="18" charset="0"/>
            </a:endParaRPr>
          </a:p>
          <a:p>
            <a:pPr algn="just"/>
            <a:r>
              <a:rPr lang="fr-FR" sz="1400" dirty="0">
                <a:solidFill>
                  <a:srgbClr val="C18348"/>
                </a:solidFill>
                <a:latin typeface="Californian FB" panose="0207040306080B030204" pitchFamily="18" charset="0"/>
              </a:rPr>
              <a:t>Final</a:t>
            </a:r>
            <a:r>
              <a:rPr lang="fr-FR" sz="1400" b="0" i="0" dirty="0">
                <a:solidFill>
                  <a:srgbClr val="C18348"/>
                </a:solidFill>
                <a:effectLst/>
                <a:latin typeface="Californian FB" panose="0207040306080B030204" pitchFamily="18" charset="0"/>
              </a:rPr>
              <a:t>:</a:t>
            </a:r>
          </a:p>
          <a:p>
            <a:pPr marL="0" indent="0" algn="just">
              <a:buNone/>
            </a:pPr>
            <a:r>
              <a:rPr lang="fr-FR" sz="1200" b="0" i="0" dirty="0">
                <a:solidFill>
                  <a:srgbClr val="C18348"/>
                </a:solidFill>
                <a:effectLst/>
                <a:latin typeface="Californian FB" panose="0207040306080B030204" pitchFamily="18" charset="0"/>
              </a:rPr>
              <a:t>Last boss fight in a </a:t>
            </a:r>
            <a:r>
              <a:rPr lang="fr-FR" sz="1200" b="0" i="0" dirty="0" err="1">
                <a:solidFill>
                  <a:srgbClr val="C18348"/>
                </a:solidFill>
                <a:effectLst/>
                <a:latin typeface="Californian FB" panose="0207040306080B030204" pitchFamily="18" charset="0"/>
              </a:rPr>
              <a:t>theater</a:t>
            </a:r>
            <a:r>
              <a:rPr lang="fr-FR" sz="1200" b="0" i="0" dirty="0">
                <a:solidFill>
                  <a:srgbClr val="C18348"/>
                </a:solidFill>
                <a:effectLst/>
                <a:latin typeface="Californian FB" panose="0207040306080B030204" pitchFamily="18" charset="0"/>
              </a:rPr>
              <a:t>, combine every powers and enemies type.</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25</a:t>
            </a:fld>
            <a:endParaRPr lang="en-GB" dirty="0"/>
          </a:p>
        </p:txBody>
      </p:sp>
      <p:sp>
        <p:nvSpPr>
          <p:cNvPr id="7" name="Title 1">
            <a:extLst>
              <a:ext uri="{FF2B5EF4-FFF2-40B4-BE49-F238E27FC236}">
                <a16:creationId xmlns:a16="http://schemas.microsoft.com/office/drawing/2014/main" id="{820D4E9F-DA8D-27B5-15D3-2D91CE403F32}"/>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Story Steps</a:t>
            </a:r>
            <a:endParaRPr lang="en-GB" sz="3400" dirty="0">
              <a:solidFill>
                <a:srgbClr val="FFF0AF"/>
              </a:solidFill>
              <a:latin typeface="Runy Tunes Revisited NF" panose="02010608030204020504" pitchFamily="50" charset="0"/>
              <a:ea typeface="+mn-ea"/>
              <a:cs typeface="+mn-cs"/>
            </a:endParaRPr>
          </a:p>
        </p:txBody>
      </p:sp>
      <p:pic>
        <p:nvPicPr>
          <p:cNvPr id="9" name="Image 8" descr="Une image contenant capture d’écran, art, Rectangle, Symétrie&#10;&#10;Description générée automatiquement">
            <a:hlinkClick r:id="rId3" action="ppaction://hlinksldjump"/>
            <a:extLst>
              <a:ext uri="{FF2B5EF4-FFF2-40B4-BE49-F238E27FC236}">
                <a16:creationId xmlns:a16="http://schemas.microsoft.com/office/drawing/2014/main" id="{6D18CBBA-6935-7228-C4EB-17B8728F2D1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0" name="Groupe 9">
            <a:extLst>
              <a:ext uri="{FF2B5EF4-FFF2-40B4-BE49-F238E27FC236}">
                <a16:creationId xmlns:a16="http://schemas.microsoft.com/office/drawing/2014/main" id="{C0556634-E2F6-665F-0154-7F8FC6BF7EE7}"/>
              </a:ext>
            </a:extLst>
          </p:cNvPr>
          <p:cNvGrpSpPr/>
          <p:nvPr/>
        </p:nvGrpSpPr>
        <p:grpSpPr>
          <a:xfrm>
            <a:off x="0" y="612761"/>
            <a:ext cx="3876408" cy="638175"/>
            <a:chOff x="146133" y="762617"/>
            <a:chExt cx="3876408" cy="638175"/>
          </a:xfrm>
        </p:grpSpPr>
        <p:pic>
          <p:nvPicPr>
            <p:cNvPr id="11" name="Image 10" descr="Une image contenant capture d’écran, art, Rectangle, Symétrie&#10;&#10;Description générée automatiquement">
              <a:extLst>
                <a:ext uri="{FF2B5EF4-FFF2-40B4-BE49-F238E27FC236}">
                  <a16:creationId xmlns:a16="http://schemas.microsoft.com/office/drawing/2014/main" id="{7A341822-9D61-73DD-9D00-A61720CA78BF}"/>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2" name="Image 11" descr="Une image contenant capture d’écran, art, Rectangle, Symétrie&#10;&#10;Description générée automatiquement">
              <a:extLst>
                <a:ext uri="{FF2B5EF4-FFF2-40B4-BE49-F238E27FC236}">
                  <a16:creationId xmlns:a16="http://schemas.microsoft.com/office/drawing/2014/main" id="{3B7887EC-CE11-31E9-ECC7-C184786B24DE}"/>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3" name="Image 12" descr="Une image contenant capture d’écran, art, Rectangle, Symétrie&#10;&#10;Description générée automatiquement">
              <a:extLst>
                <a:ext uri="{FF2B5EF4-FFF2-40B4-BE49-F238E27FC236}">
                  <a16:creationId xmlns:a16="http://schemas.microsoft.com/office/drawing/2014/main" id="{BDBC8FCC-C933-8478-1EC3-1022D59D86B6}"/>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22C21570-C1A2-8353-A362-87A30D54C9F0}"/>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E94B7A03-16B5-E19E-4E63-8566ED90D938}"/>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6" name="Image 15" descr="Une image contenant capture d’écran, art, Rectangle, Symétrie&#10;&#10;Description générée automatiquement">
            <a:extLst>
              <a:ext uri="{FF2B5EF4-FFF2-40B4-BE49-F238E27FC236}">
                <a16:creationId xmlns:a16="http://schemas.microsoft.com/office/drawing/2014/main" id="{62DC2520-270F-5686-D50E-7F10856F0CE7}"/>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42827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art, Symétrie, motif, Motif&#10;&#10;Description générée automatiquement">
            <a:extLst>
              <a:ext uri="{FF2B5EF4-FFF2-40B4-BE49-F238E27FC236}">
                <a16:creationId xmlns:a16="http://schemas.microsoft.com/office/drawing/2014/main" id="{593879A3-BFEC-CF28-9083-1BA05E0FB3E7}"/>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Complete Story</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4" y="2257344"/>
            <a:ext cx="11632636" cy="2000433"/>
          </a:xfrm>
        </p:spPr>
        <p:txBody>
          <a:bodyPr anchor="ctr">
            <a:normAutofit lnSpcReduction="10000"/>
          </a:bodyPr>
          <a:lstStyle/>
          <a:p>
            <a:pPr algn="just">
              <a:spcBef>
                <a:spcPts val="0"/>
              </a:spcBef>
            </a:pPr>
            <a:r>
              <a:rPr lang="fr-FR" sz="1600" b="0" i="0" dirty="0">
                <a:solidFill>
                  <a:srgbClr val="C18348"/>
                </a:solidFill>
                <a:effectLst/>
                <a:latin typeface="Californian FB" panose="0207040306080B030204" pitchFamily="18" charset="0"/>
              </a:rPr>
              <a:t>Landing</a:t>
            </a:r>
            <a:endParaRPr lang="en-GB" sz="1600" b="0" i="0" dirty="0">
              <a:solidFill>
                <a:srgbClr val="C18348"/>
              </a:solidFill>
              <a:effectLst/>
              <a:latin typeface="Californian FB" panose="0207040306080B030204" pitchFamily="18" charset="0"/>
            </a:endParaRPr>
          </a:p>
          <a:p>
            <a:pPr marL="0" indent="0" algn="just">
              <a:buNone/>
            </a:pPr>
            <a:r>
              <a:rPr lang="en-GB" sz="1400" b="0" i="1" dirty="0">
                <a:solidFill>
                  <a:srgbClr val="00B050"/>
                </a:solidFill>
                <a:effectLst/>
                <a:latin typeface="Californian FB" panose="0207040306080B030204" pitchFamily="18" charset="0"/>
              </a:rPr>
              <a:t>Wikus Lee </a:t>
            </a:r>
            <a:r>
              <a:rPr lang="fr-FR" sz="1400" b="0" i="0" dirty="0">
                <a:solidFill>
                  <a:srgbClr val="C18348"/>
                </a:solidFill>
                <a:effectLst/>
                <a:latin typeface="Californian FB" panose="0207040306080B030204" pitchFamily="18" charset="0"/>
              </a:rPr>
              <a:t>land on </a:t>
            </a:r>
            <a:r>
              <a:rPr lang="fr-FR" sz="1400" b="0" i="1" dirty="0" err="1">
                <a:solidFill>
                  <a:srgbClr val="0070C0"/>
                </a:solidFill>
                <a:effectLst/>
                <a:latin typeface="Californian FB" panose="0207040306080B030204" pitchFamily="18" charset="0"/>
              </a:rPr>
              <a:t>Columburgh</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and start to explore to find </a:t>
            </a:r>
            <a:r>
              <a:rPr lang="fr-FR" sz="1400" b="0" i="1" dirty="0">
                <a:solidFill>
                  <a:srgbClr val="00B050"/>
                </a:solidFill>
                <a:effectLst/>
                <a:latin typeface="Californian FB" panose="0207040306080B030204" pitchFamily="18" charset="0"/>
              </a:rPr>
              <a:t>Andrew </a:t>
            </a:r>
            <a:r>
              <a:rPr lang="fr-FR" sz="1400" b="0" i="1" dirty="0" err="1">
                <a:solidFill>
                  <a:srgbClr val="00B050"/>
                </a:solidFill>
                <a:effectLst/>
                <a:latin typeface="Californian FB" panose="0207040306080B030204" pitchFamily="18" charset="0"/>
              </a:rPr>
              <a:t>Bradman</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The city </a:t>
            </a:r>
            <a:r>
              <a:rPr lang="fr-FR" sz="1400" b="0" i="0" dirty="0" err="1">
                <a:solidFill>
                  <a:srgbClr val="C18348"/>
                </a:solidFill>
                <a:effectLst/>
                <a:latin typeface="Californian FB" panose="0207040306080B030204" pitchFamily="18" charset="0"/>
              </a:rPr>
              <a:t>seems</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empty</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until</a:t>
            </a:r>
            <a:r>
              <a:rPr lang="fr-FR" sz="1400" b="0" i="0" dirty="0">
                <a:solidFill>
                  <a:srgbClr val="C18348"/>
                </a:solidFill>
                <a:effectLst/>
                <a:latin typeface="Californian FB" panose="0207040306080B030204" pitchFamily="18" charset="0"/>
              </a:rPr>
              <a:t> he find </a:t>
            </a:r>
            <a:r>
              <a:rPr lang="fr-FR" sz="1400" b="0" i="0" dirty="0" err="1">
                <a:solidFill>
                  <a:srgbClr val="C18348"/>
                </a:solidFill>
                <a:effectLst/>
                <a:latin typeface="Californian FB" panose="0207040306080B030204" pitchFamily="18" charset="0"/>
              </a:rPr>
              <a:t>humans</a:t>
            </a:r>
            <a:r>
              <a:rPr lang="fr-FR" sz="1400" b="0" i="0" dirty="0">
                <a:solidFill>
                  <a:srgbClr val="C18348"/>
                </a:solidFill>
                <a:effectLst/>
                <a:latin typeface="Californian FB" panose="0207040306080B030204" pitchFamily="18" charset="0"/>
              </a:rPr>
              <a:t> with alien mutations. </a:t>
            </a:r>
            <a:r>
              <a:rPr lang="fr-FR" sz="1400" b="0" i="0" dirty="0" err="1">
                <a:solidFill>
                  <a:srgbClr val="C18348"/>
                </a:solidFill>
                <a:effectLst/>
                <a:latin typeface="Californian FB" panose="0207040306080B030204" pitchFamily="18" charset="0"/>
              </a:rPr>
              <a:t>That’s</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where</a:t>
            </a:r>
            <a:r>
              <a:rPr lang="fr-FR" sz="1400" b="0" i="0" dirty="0">
                <a:solidFill>
                  <a:srgbClr val="C18348"/>
                </a:solidFill>
                <a:effectLst/>
                <a:latin typeface="Californian FB" panose="0207040306080B030204" pitchFamily="18" charset="0"/>
              </a:rPr>
              <a:t> he </a:t>
            </a:r>
            <a:r>
              <a:rPr lang="fr-FR" sz="1400" b="0" i="0" dirty="0" err="1">
                <a:solidFill>
                  <a:srgbClr val="C18348"/>
                </a:solidFill>
                <a:effectLst/>
                <a:latin typeface="Californian FB" panose="0207040306080B030204" pitchFamily="18" charset="0"/>
              </a:rPr>
              <a:t>realise</a:t>
            </a:r>
            <a:r>
              <a:rPr lang="fr-FR" sz="1400" b="0" i="0" dirty="0">
                <a:solidFill>
                  <a:srgbClr val="C18348"/>
                </a:solidFill>
                <a:effectLst/>
                <a:latin typeface="Californian FB" panose="0207040306080B030204" pitchFamily="18" charset="0"/>
              </a:rPr>
              <a:t> the city is lock down and the </a:t>
            </a:r>
            <a:r>
              <a:rPr lang="fr-FR" sz="1400" b="0" i="0" dirty="0" err="1">
                <a:solidFill>
                  <a:srgbClr val="C18348"/>
                </a:solidFill>
                <a:effectLst/>
                <a:latin typeface="Californian FB" panose="0207040306080B030204" pitchFamily="18" charset="0"/>
              </a:rPr>
              <a:t>number</a:t>
            </a:r>
            <a:r>
              <a:rPr lang="fr-FR" sz="1400" b="0" i="0" dirty="0">
                <a:solidFill>
                  <a:srgbClr val="C18348"/>
                </a:solidFill>
                <a:effectLst/>
                <a:latin typeface="Californian FB" panose="0207040306080B030204" pitchFamily="18" charset="0"/>
              </a:rPr>
              <a:t> of </a:t>
            </a:r>
            <a:r>
              <a:rPr lang="fr-FR" sz="1400" b="0" i="1" dirty="0">
                <a:solidFill>
                  <a:srgbClr val="FFFF00"/>
                </a:solidFill>
                <a:effectLst/>
                <a:latin typeface="Californian FB" panose="0207040306080B030204" pitchFamily="18" charset="0"/>
              </a:rPr>
              <a:t>mutants</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is </a:t>
            </a:r>
            <a:r>
              <a:rPr lang="fr-FR" sz="1400" b="0" i="0" dirty="0" err="1">
                <a:solidFill>
                  <a:srgbClr val="C18348"/>
                </a:solidFill>
                <a:effectLst/>
                <a:latin typeface="Californian FB" panose="0207040306080B030204" pitchFamily="18" charset="0"/>
              </a:rPr>
              <a:t>increasing</a:t>
            </a:r>
            <a:r>
              <a:rPr lang="fr-FR" sz="1400" b="0" i="0" dirty="0">
                <a:solidFill>
                  <a:srgbClr val="C18348"/>
                </a:solidFill>
                <a:effectLst/>
                <a:latin typeface="Californian FB" panose="0207040306080B030204" pitchFamily="18" charset="0"/>
              </a:rPr>
              <a:t>. </a:t>
            </a:r>
            <a:r>
              <a:rPr lang="en-US" sz="1400" b="0" i="0" dirty="0">
                <a:solidFill>
                  <a:srgbClr val="C18348"/>
                </a:solidFill>
                <a:effectLst/>
                <a:latin typeface="Californian FB" panose="0207040306080B030204" pitchFamily="18" charset="0"/>
              </a:rPr>
              <a:t>He seems to be protected from infections by his suit.</a:t>
            </a:r>
            <a:endParaRPr lang="fr-FR" sz="1400" b="0" i="0" dirty="0">
              <a:solidFill>
                <a:srgbClr val="C18348"/>
              </a:solidFill>
              <a:effectLst/>
              <a:latin typeface="Californian FB" panose="0207040306080B030204" pitchFamily="18" charset="0"/>
            </a:endParaRPr>
          </a:p>
          <a:p>
            <a:pPr marL="0" indent="0" algn="just">
              <a:buNone/>
            </a:pPr>
            <a:r>
              <a:rPr lang="fr-FR" sz="1400" b="0" i="1" dirty="0" err="1">
                <a:solidFill>
                  <a:srgbClr val="00B050"/>
                </a:solidFill>
                <a:effectLst/>
                <a:latin typeface="Californian FB" panose="0207040306080B030204" pitchFamily="18" charset="0"/>
              </a:rPr>
              <a:t>Wikus</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also find that </a:t>
            </a:r>
            <a:r>
              <a:rPr lang="fr-FR" sz="1400" b="0" i="0" dirty="0" err="1">
                <a:solidFill>
                  <a:srgbClr val="C18348"/>
                </a:solidFill>
                <a:effectLst/>
                <a:latin typeface="Californian FB" panose="0207040306080B030204" pitchFamily="18" charset="0"/>
              </a:rPr>
              <a:t>venusian</a:t>
            </a:r>
            <a:r>
              <a:rPr lang="fr-FR" sz="1400" b="0" i="0" dirty="0">
                <a:solidFill>
                  <a:srgbClr val="C18348"/>
                </a:solidFill>
                <a:effectLst/>
                <a:latin typeface="Californian FB" panose="0207040306080B030204" pitchFamily="18" charset="0"/>
              </a:rPr>
              <a:t> can use powers for entertainment and </a:t>
            </a:r>
            <a:r>
              <a:rPr lang="fr-FR" sz="1400" b="0" i="0" dirty="0" err="1">
                <a:solidFill>
                  <a:srgbClr val="C18348"/>
                </a:solidFill>
                <a:effectLst/>
                <a:latin typeface="Californian FB" panose="0207040306080B030204" pitchFamily="18" charset="0"/>
              </a:rPr>
              <a:t>decide</a:t>
            </a:r>
            <a:r>
              <a:rPr lang="fr-FR" sz="1400" b="0" i="0" dirty="0">
                <a:solidFill>
                  <a:srgbClr val="C18348"/>
                </a:solidFill>
                <a:effectLst/>
                <a:latin typeface="Californian FB" panose="0207040306080B030204" pitchFamily="18" charset="0"/>
              </a:rPr>
              <a:t> to use them to fight by </a:t>
            </a:r>
            <a:r>
              <a:rPr lang="fr-FR" sz="1400" b="0" i="0" dirty="0" err="1">
                <a:solidFill>
                  <a:srgbClr val="C18348"/>
                </a:solidFill>
                <a:effectLst/>
                <a:latin typeface="Californian FB" panose="0207040306080B030204" pitchFamily="18" charset="0"/>
              </a:rPr>
              <a:t>combining</a:t>
            </a:r>
            <a:r>
              <a:rPr lang="fr-FR" sz="1400" b="0" i="0" dirty="0">
                <a:solidFill>
                  <a:srgbClr val="C18348"/>
                </a:solidFill>
                <a:effectLst/>
                <a:latin typeface="Californian FB" panose="0207040306080B030204" pitchFamily="18" charset="0"/>
              </a:rPr>
              <a:t> the powers with the </a:t>
            </a:r>
            <a:r>
              <a:rPr lang="fr-FR" sz="1400" b="0" i="0" dirty="0" err="1">
                <a:solidFill>
                  <a:srgbClr val="C18348"/>
                </a:solidFill>
                <a:effectLst/>
                <a:latin typeface="Californian FB" panose="0207040306080B030204" pitchFamily="18" charset="0"/>
              </a:rPr>
              <a:t>telekinetic</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properties</a:t>
            </a:r>
            <a:r>
              <a:rPr lang="fr-FR" sz="1400" b="0" i="0" dirty="0">
                <a:solidFill>
                  <a:srgbClr val="C18348"/>
                </a:solidFill>
                <a:effectLst/>
                <a:latin typeface="Californian FB" panose="0207040306080B030204" pitchFamily="18" charset="0"/>
              </a:rPr>
              <a:t> of his suit.</a:t>
            </a:r>
          </a:p>
          <a:p>
            <a:pPr marL="0" indent="0" algn="just">
              <a:buNone/>
            </a:pPr>
            <a:r>
              <a:rPr lang="fr-FR" sz="1400" b="0" i="0" dirty="0">
                <a:solidFill>
                  <a:srgbClr val="C18348"/>
                </a:solidFill>
                <a:effectLst/>
                <a:latin typeface="Californian FB" panose="0207040306080B030204" pitchFamily="18" charset="0"/>
              </a:rPr>
              <a:t>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find a </a:t>
            </a:r>
            <a:r>
              <a:rPr lang="fr-FR" sz="1400" dirty="0" err="1">
                <a:solidFill>
                  <a:srgbClr val="C18348"/>
                </a:solidFill>
                <a:latin typeface="Californian FB" panose="0207040306080B030204" pitchFamily="18" charset="0"/>
              </a:rPr>
              <a:t>shelter</a:t>
            </a:r>
            <a:r>
              <a:rPr lang="fr-FR" sz="1400" dirty="0">
                <a:solidFill>
                  <a:srgbClr val="C18348"/>
                </a:solidFill>
                <a:latin typeface="Californian FB" panose="0207040306080B030204" pitchFamily="18" charset="0"/>
              </a:rPr>
              <a:t> to learn more and go to a casino by using rails that are </a:t>
            </a:r>
            <a:r>
              <a:rPr lang="fr-FR" sz="1400" dirty="0" err="1">
                <a:solidFill>
                  <a:srgbClr val="C18348"/>
                </a:solidFill>
                <a:latin typeface="Californian FB" panose="0207040306080B030204" pitchFamily="18" charset="0"/>
              </a:rPr>
              <a:t>normally</a:t>
            </a:r>
            <a:r>
              <a:rPr lang="fr-FR" sz="1400" dirty="0">
                <a:solidFill>
                  <a:srgbClr val="C18348"/>
                </a:solidFill>
                <a:latin typeface="Californian FB" panose="0207040306080B030204" pitchFamily="18" charset="0"/>
              </a:rPr>
              <a:t> used to transport packages or entertainment. Once in a </a:t>
            </a:r>
            <a:r>
              <a:rPr lang="fr-FR" sz="1400" dirty="0" err="1">
                <a:solidFill>
                  <a:srgbClr val="C18348"/>
                </a:solidFill>
                <a:latin typeface="Californian FB" panose="0207040306080B030204" pitchFamily="18" charset="0"/>
              </a:rPr>
              <a:t>safe</a:t>
            </a:r>
            <a:r>
              <a:rPr lang="fr-FR" sz="1400" dirty="0">
                <a:solidFill>
                  <a:srgbClr val="C18348"/>
                </a:solidFill>
                <a:latin typeface="Californian FB" panose="0207040306080B030204" pitchFamily="18" charset="0"/>
              </a:rPr>
              <a:t> area he find a dead </a:t>
            </a:r>
            <a:r>
              <a:rPr lang="fr-FR" sz="1400" i="1" dirty="0" err="1">
                <a:solidFill>
                  <a:srgbClr val="FFFF00"/>
                </a:solidFill>
                <a:latin typeface="Californian FB" panose="0207040306080B030204" pitchFamily="18" charset="0"/>
              </a:rPr>
              <a:t>Geccon</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with a </a:t>
            </a:r>
            <a:r>
              <a:rPr lang="fr-FR" sz="1400" dirty="0" err="1">
                <a:solidFill>
                  <a:srgbClr val="C18348"/>
                </a:solidFill>
                <a:latin typeface="Californian FB" panose="0207040306080B030204" pitchFamily="18" charset="0"/>
              </a:rPr>
              <a:t>holographic</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wanted</a:t>
            </a:r>
            <a:r>
              <a:rPr lang="fr-FR" sz="1400" dirty="0">
                <a:solidFill>
                  <a:srgbClr val="C18348"/>
                </a:solidFill>
                <a:latin typeface="Californian FB" panose="0207040306080B030204" pitchFamily="18" charset="0"/>
              </a:rPr>
              <a:t> notice for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get a </a:t>
            </a:r>
            <a:r>
              <a:rPr lang="fr-FR" sz="1400" dirty="0" err="1">
                <a:solidFill>
                  <a:srgbClr val="C18348"/>
                </a:solidFill>
                <a:latin typeface="Californian FB" panose="0207040306080B030204" pitchFamily="18" charset="0"/>
              </a:rPr>
              <a:t>pass</a:t>
            </a:r>
            <a:r>
              <a:rPr lang="fr-FR" sz="1400" dirty="0">
                <a:solidFill>
                  <a:srgbClr val="C18348"/>
                </a:solidFill>
                <a:latin typeface="Californian FB" panose="0207040306080B030204" pitchFamily="18" charset="0"/>
              </a:rPr>
              <a:t> to go on a </a:t>
            </a:r>
            <a:r>
              <a:rPr lang="fr-FR" sz="1400" dirty="0" err="1">
                <a:solidFill>
                  <a:srgbClr val="C18348"/>
                </a:solidFill>
                <a:latin typeface="Californian FB" panose="0207040306080B030204" pitchFamily="18" charset="0"/>
              </a:rPr>
              <a:t>lower</a:t>
            </a:r>
            <a:r>
              <a:rPr lang="fr-FR" sz="1400" dirty="0">
                <a:solidFill>
                  <a:srgbClr val="C18348"/>
                </a:solidFill>
                <a:latin typeface="Californian FB" panose="0207040306080B030204" pitchFamily="18" charset="0"/>
              </a:rPr>
              <a:t> floor </a:t>
            </a:r>
            <a:r>
              <a:rPr lang="fr-FR" sz="1400" dirty="0" err="1">
                <a:solidFill>
                  <a:srgbClr val="C18348"/>
                </a:solidFill>
                <a:latin typeface="Californian FB" panose="0207040306080B030204" pitchFamily="18" charset="0"/>
              </a:rPr>
              <a:t>beneath</a:t>
            </a:r>
            <a:r>
              <a:rPr lang="fr-FR" sz="1400" dirty="0">
                <a:latin typeface="Californian FB" panose="0207040306080B030204" pitchFamily="18" charset="0"/>
              </a:rPr>
              <a:t>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find a way to use the </a:t>
            </a:r>
            <a:r>
              <a:rPr lang="fr-FR" sz="1400" dirty="0" err="1">
                <a:solidFill>
                  <a:srgbClr val="C18348"/>
                </a:solidFill>
                <a:latin typeface="Californian FB" panose="0207040306080B030204" pitchFamily="18" charset="0"/>
              </a:rPr>
              <a:t>pass</a:t>
            </a:r>
            <a:r>
              <a:rPr lang="fr-FR" sz="1400" dirty="0">
                <a:solidFill>
                  <a:srgbClr val="C18348"/>
                </a:solidFill>
                <a:latin typeface="Californian FB" panose="0207040306080B030204" pitchFamily="18" charset="0"/>
              </a:rPr>
              <a:t>. He find an </a:t>
            </a:r>
            <a:r>
              <a:rPr lang="fr-FR" sz="1400" dirty="0" err="1">
                <a:solidFill>
                  <a:srgbClr val="C18348"/>
                </a:solidFill>
                <a:latin typeface="Californian FB" panose="0207040306080B030204" pitchFamily="18" charset="0"/>
              </a:rPr>
              <a:t>elevator</a:t>
            </a:r>
            <a:r>
              <a:rPr lang="fr-FR" sz="1400" dirty="0">
                <a:solidFill>
                  <a:srgbClr val="C18348"/>
                </a:solidFill>
                <a:latin typeface="Californian FB" panose="0207040306080B030204" pitchFamily="18" charset="0"/>
              </a:rPr>
              <a:t> that has been </a:t>
            </a:r>
            <a:r>
              <a:rPr lang="fr-FR" sz="1400" dirty="0" err="1">
                <a:solidFill>
                  <a:srgbClr val="C18348"/>
                </a:solidFill>
                <a:latin typeface="Californian FB" panose="0207040306080B030204" pitchFamily="18" charset="0"/>
              </a:rPr>
              <a:t>shut</a:t>
            </a:r>
            <a:r>
              <a:rPr lang="fr-FR" sz="1400" dirty="0">
                <a:solidFill>
                  <a:srgbClr val="C18348"/>
                </a:solidFill>
                <a:latin typeface="Californian FB" panose="0207040306080B030204" pitchFamily="18" charset="0"/>
              </a:rPr>
              <a:t> down to </a:t>
            </a:r>
            <a:r>
              <a:rPr lang="fr-FR" sz="1400" dirty="0" err="1">
                <a:solidFill>
                  <a:srgbClr val="C18348"/>
                </a:solidFill>
                <a:latin typeface="Californian FB" panose="0207040306080B030204" pitchFamily="18" charset="0"/>
              </a:rPr>
              <a:t>prevent</a:t>
            </a:r>
            <a:r>
              <a:rPr lang="fr-FR" sz="1400" dirty="0">
                <a:solidFill>
                  <a:srgbClr val="C18348"/>
                </a:solidFill>
                <a:latin typeface="Californian FB" panose="0207040306080B030204" pitchFamily="18" charset="0"/>
              </a:rPr>
              <a:t> the </a:t>
            </a:r>
            <a:r>
              <a:rPr lang="fr-FR" sz="1400" dirty="0" err="1">
                <a:solidFill>
                  <a:srgbClr val="C18348"/>
                </a:solidFill>
                <a:latin typeface="Californian FB" panose="0207040306080B030204" pitchFamily="18" charset="0"/>
              </a:rPr>
              <a:t>pandemic</a:t>
            </a:r>
            <a:r>
              <a:rPr lang="fr-FR" sz="1400" dirty="0">
                <a:solidFill>
                  <a:srgbClr val="C18348"/>
                </a:solidFill>
                <a:latin typeface="Californian FB" panose="0207040306080B030204" pitchFamily="18" charset="0"/>
              </a:rPr>
              <a:t> and has to use the rail systems.</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26</a:t>
            </a:fld>
            <a:endParaRPr lang="en-GB"/>
          </a:p>
        </p:txBody>
      </p:sp>
      <p:sp>
        <p:nvSpPr>
          <p:cNvPr id="8" name="ZoneTexte 7">
            <a:extLst>
              <a:ext uri="{FF2B5EF4-FFF2-40B4-BE49-F238E27FC236}">
                <a16:creationId xmlns:a16="http://schemas.microsoft.com/office/drawing/2014/main" id="{FB01DFEB-5AB5-A764-25C6-EF81C30A4DA7}"/>
              </a:ext>
            </a:extLst>
          </p:cNvPr>
          <p:cNvSpPr txBox="1"/>
          <p:nvPr/>
        </p:nvSpPr>
        <p:spPr>
          <a:xfrm>
            <a:off x="138023" y="4491465"/>
            <a:ext cx="11632636" cy="1631216"/>
          </a:xfrm>
          <a:prstGeom prst="rect">
            <a:avLst/>
          </a:prstGeom>
          <a:noFill/>
        </p:spPr>
        <p:txBody>
          <a:bodyPr wrap="square">
            <a:spAutoFit/>
          </a:bodyPr>
          <a:lstStyle/>
          <a:p>
            <a:pPr marL="342900" indent="-342900" algn="just">
              <a:buFont typeface="Arial" panose="020B0604020202020204" pitchFamily="34" charset="0"/>
              <a:buChar char="•"/>
            </a:pPr>
            <a:r>
              <a:rPr lang="fr-FR" sz="1600" dirty="0">
                <a:solidFill>
                  <a:srgbClr val="C18348"/>
                </a:solidFill>
                <a:latin typeface="Californian FB" panose="0207040306080B030204" pitchFamily="18" charset="0"/>
              </a:rPr>
              <a:t>The Office</a:t>
            </a:r>
          </a:p>
          <a:p>
            <a:pPr marL="0" indent="0" algn="just">
              <a:buNone/>
            </a:pPr>
            <a:r>
              <a:rPr lang="fr-FR" sz="1400" b="0" i="0" dirty="0">
                <a:solidFill>
                  <a:srgbClr val="C18348"/>
                </a:solidFill>
                <a:effectLst/>
                <a:latin typeface="Californian FB" panose="0207040306080B030204" pitchFamily="18" charset="0"/>
              </a:rPr>
              <a:t>Once at </a:t>
            </a:r>
            <a:r>
              <a:rPr lang="fr-FR" sz="1400" dirty="0">
                <a:solidFill>
                  <a:srgbClr val="C18348"/>
                </a:solidFill>
                <a:latin typeface="Californian FB" panose="0207040306080B030204" pitchFamily="18" charset="0"/>
              </a:rPr>
              <a:t>a </a:t>
            </a:r>
            <a:r>
              <a:rPr lang="fr-FR" sz="1400" dirty="0" err="1">
                <a:solidFill>
                  <a:srgbClr val="C18348"/>
                </a:solidFill>
                <a:latin typeface="Californian FB" panose="0207040306080B030204" pitchFamily="18" charset="0"/>
              </a:rPr>
              <a:t>lower</a:t>
            </a:r>
            <a:r>
              <a:rPr lang="fr-FR" sz="1400" dirty="0">
                <a:solidFill>
                  <a:srgbClr val="C18348"/>
                </a:solidFill>
                <a:latin typeface="Californian FB" panose="0207040306080B030204" pitchFamily="18" charset="0"/>
              </a:rPr>
              <a:t> levels he arrive in a </a:t>
            </a:r>
            <a:r>
              <a:rPr lang="fr-FR" sz="1400" dirty="0" err="1">
                <a:solidFill>
                  <a:srgbClr val="C18348"/>
                </a:solidFill>
                <a:latin typeface="Californian FB" panose="0207040306080B030204" pitchFamily="18" charset="0"/>
              </a:rPr>
              <a:t>warehouse</a:t>
            </a:r>
            <a:r>
              <a:rPr lang="fr-FR" sz="1400" dirty="0">
                <a:solidFill>
                  <a:srgbClr val="C18348"/>
                </a:solidFill>
                <a:latin typeface="Californian FB" panose="0207040306080B030204" pitchFamily="18" charset="0"/>
              </a:rPr>
              <a:t> full of packages and find that there is a </a:t>
            </a:r>
            <a:r>
              <a:rPr lang="fr-FR" sz="1400" dirty="0" err="1">
                <a:solidFill>
                  <a:srgbClr val="C18348"/>
                </a:solidFill>
                <a:latin typeface="Californian FB" panose="0207040306080B030204" pitchFamily="18" charset="0"/>
              </a:rPr>
              <a:t>giant</a:t>
            </a:r>
            <a:r>
              <a:rPr lang="fr-FR" sz="1400" dirty="0">
                <a:solidFill>
                  <a:srgbClr val="C18348"/>
                </a:solidFill>
                <a:latin typeface="Californian FB" panose="0207040306080B030204" pitchFamily="18" charset="0"/>
              </a:rPr>
              <a:t> city </a:t>
            </a:r>
            <a:r>
              <a:rPr lang="fr-FR" sz="1400" dirty="0" err="1">
                <a:solidFill>
                  <a:srgbClr val="C18348"/>
                </a:solidFill>
                <a:latin typeface="Californian FB" panose="0207040306080B030204" pitchFamily="18" charset="0"/>
              </a:rPr>
              <a:t>beneath</a:t>
            </a:r>
            <a:r>
              <a:rPr lang="fr-FR" sz="1400" dirty="0">
                <a:solidFill>
                  <a:srgbClr val="C18348"/>
                </a:solidFill>
                <a:latin typeface="Californian FB" panose="0207040306080B030204" pitchFamily="18" charset="0"/>
              </a:rPr>
              <a:t> the first one: </a:t>
            </a:r>
            <a:r>
              <a:rPr lang="fr-FR" sz="1400" i="1" dirty="0" err="1">
                <a:solidFill>
                  <a:srgbClr val="0070C0"/>
                </a:solidFill>
                <a:latin typeface="Californian FB" panose="0207040306080B030204" pitchFamily="18" charset="0"/>
              </a:rPr>
              <a:t>Sublock</a:t>
            </a:r>
            <a:r>
              <a:rPr lang="fr-FR" sz="1400" dirty="0">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He is </a:t>
            </a:r>
            <a:r>
              <a:rPr lang="fr-FR" sz="1400" dirty="0" err="1">
                <a:solidFill>
                  <a:srgbClr val="C18348"/>
                </a:solidFill>
                <a:latin typeface="Californian FB" panose="0207040306080B030204" pitchFamily="18" charset="0"/>
              </a:rPr>
              <a:t>detected</a:t>
            </a:r>
            <a:r>
              <a:rPr lang="fr-FR" sz="1400" dirty="0">
                <a:solidFill>
                  <a:srgbClr val="C18348"/>
                </a:solidFill>
                <a:latin typeface="Californian FB" panose="0207040306080B030204" pitchFamily="18" charset="0"/>
              </a:rPr>
              <a:t> by </a:t>
            </a:r>
            <a:r>
              <a:rPr lang="fr-FR" sz="1400" i="1" dirty="0">
                <a:solidFill>
                  <a:srgbClr val="FFFF00"/>
                </a:solidFill>
                <a:latin typeface="Californian FB" panose="0207040306080B030204" pitchFamily="18" charset="0"/>
              </a:rPr>
              <a:t>Geccons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is </a:t>
            </a:r>
            <a:r>
              <a:rPr lang="fr-FR" sz="1400" dirty="0" err="1">
                <a:solidFill>
                  <a:srgbClr val="C18348"/>
                </a:solidFill>
                <a:latin typeface="Californian FB" panose="0207040306080B030204" pitchFamily="18" charset="0"/>
              </a:rPr>
              <a:t>chased</a:t>
            </a:r>
            <a:r>
              <a:rPr lang="fr-FR" sz="1400" dirty="0">
                <a:solidFill>
                  <a:srgbClr val="C18348"/>
                </a:solidFill>
                <a:latin typeface="Californian FB" panose="0207040306080B030204" pitchFamily="18" charset="0"/>
              </a:rPr>
              <a:t>, he escape and use vent and </a:t>
            </a:r>
            <a:r>
              <a:rPr lang="fr-FR" sz="1400" dirty="0" err="1">
                <a:solidFill>
                  <a:srgbClr val="C18348"/>
                </a:solidFill>
                <a:latin typeface="Californian FB" panose="0207040306080B030204" pitchFamily="18" charset="0"/>
              </a:rPr>
              <a:t>unused</a:t>
            </a:r>
            <a:r>
              <a:rPr lang="fr-FR" sz="1400" dirty="0">
                <a:solidFill>
                  <a:srgbClr val="C18348"/>
                </a:solidFill>
                <a:latin typeface="Californian FB" panose="0207040306080B030204" pitchFamily="18" charset="0"/>
              </a:rPr>
              <a:t> corridor to </a:t>
            </a:r>
            <a:r>
              <a:rPr lang="fr-FR" sz="1400" dirty="0" err="1">
                <a:solidFill>
                  <a:srgbClr val="C18348"/>
                </a:solidFill>
                <a:latin typeface="Californian FB" panose="0207040306080B030204" pitchFamily="18" charset="0"/>
              </a:rPr>
              <a:t>sneak</a:t>
            </a:r>
            <a:r>
              <a:rPr lang="fr-FR" sz="1400" dirty="0">
                <a:solidFill>
                  <a:srgbClr val="C18348"/>
                </a:solidFill>
                <a:latin typeface="Californian FB" panose="0207040306080B030204" pitchFamily="18" charset="0"/>
              </a:rPr>
              <a:t> around. Some of </a:t>
            </a:r>
            <a:r>
              <a:rPr lang="fr-FR" sz="1400" dirty="0" err="1">
                <a:solidFill>
                  <a:srgbClr val="C18348"/>
                </a:solidFill>
                <a:latin typeface="Californian FB" panose="0207040306080B030204" pitchFamily="18" charset="0"/>
              </a:rPr>
              <a:t>those</a:t>
            </a:r>
            <a:r>
              <a:rPr lang="fr-FR" sz="1400" dirty="0">
                <a:solidFill>
                  <a:srgbClr val="C18348"/>
                </a:solidFill>
                <a:latin typeface="Californian FB" panose="0207040306080B030204" pitchFamily="18" charset="0"/>
              </a:rPr>
              <a:t> corridors are </a:t>
            </a:r>
            <a:r>
              <a:rPr lang="fr-FR" sz="1400" dirty="0" err="1">
                <a:solidFill>
                  <a:srgbClr val="C18348"/>
                </a:solidFill>
                <a:latin typeface="Californian FB" panose="0207040306080B030204" pitchFamily="18" charset="0"/>
              </a:rPr>
              <a:t>occupied</a:t>
            </a:r>
            <a:r>
              <a:rPr lang="fr-FR" sz="1400" dirty="0">
                <a:solidFill>
                  <a:srgbClr val="C18348"/>
                </a:solidFill>
                <a:latin typeface="Californian FB" panose="0207040306080B030204" pitchFamily="18" charset="0"/>
              </a:rPr>
              <a:t> by a lot of</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so</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Wickus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has to open doors and spread</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in offices and </a:t>
            </a:r>
            <a:r>
              <a:rPr lang="fr-FR" sz="1400" dirty="0" err="1">
                <a:solidFill>
                  <a:srgbClr val="C18348"/>
                </a:solidFill>
                <a:latin typeface="Californian FB" panose="0207040306080B030204" pitchFamily="18" charset="0"/>
              </a:rPr>
              <a:t>military</a:t>
            </a:r>
            <a:r>
              <a:rPr lang="fr-FR" sz="1400" dirty="0">
                <a:solidFill>
                  <a:srgbClr val="C18348"/>
                </a:solidFill>
                <a:latin typeface="Californian FB" panose="0207040306080B030204" pitchFamily="18" charset="0"/>
              </a:rPr>
              <a:t> base by using the </a:t>
            </a:r>
            <a:r>
              <a:rPr lang="fr-FR" sz="1400" dirty="0" err="1">
                <a:solidFill>
                  <a:srgbClr val="C18348"/>
                </a:solidFill>
                <a:latin typeface="Californian FB" panose="0207040306080B030204" pitchFamily="18" charset="0"/>
              </a:rPr>
              <a:t>pass</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got</a:t>
            </a:r>
            <a:r>
              <a:rPr lang="fr-FR" sz="1400" dirty="0">
                <a:solidFill>
                  <a:srgbClr val="C18348"/>
                </a:solidFill>
                <a:latin typeface="Californian FB" panose="0207040306080B030204" pitchFamily="18" charset="0"/>
              </a:rPr>
              <a:t> in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At some point he </a:t>
            </a:r>
            <a:r>
              <a:rPr lang="fr-FR" sz="1400" dirty="0" err="1">
                <a:solidFill>
                  <a:srgbClr val="C18348"/>
                </a:solidFill>
                <a:latin typeface="Californian FB" panose="0207040306080B030204" pitchFamily="18" charset="0"/>
              </a:rPr>
              <a:t>sees</a:t>
            </a:r>
            <a:r>
              <a:rPr lang="fr-FR" sz="1400" dirty="0">
                <a:solidFill>
                  <a:srgbClr val="C18348"/>
                </a:solidFill>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with</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going</a:t>
            </a:r>
            <a:r>
              <a:rPr lang="fr-FR" sz="1400" dirty="0">
                <a:solidFill>
                  <a:srgbClr val="C18348"/>
                </a:solidFill>
                <a:latin typeface="Californian FB" panose="0207040306080B030204" pitchFamily="18" charset="0"/>
              </a:rPr>
              <a:t> in a dark place.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sneak</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into</a:t>
            </a:r>
            <a:r>
              <a:rPr lang="fr-FR" sz="1400" dirty="0">
                <a:solidFill>
                  <a:srgbClr val="C18348"/>
                </a:solidFill>
                <a:latin typeface="Californian FB" panose="0207040306080B030204" pitchFamily="18" charset="0"/>
              </a:rPr>
              <a:t> the room and </a:t>
            </a:r>
            <a:r>
              <a:rPr lang="fr-FR" sz="1400" dirty="0" err="1">
                <a:solidFill>
                  <a:srgbClr val="C18348"/>
                </a:solidFill>
                <a:latin typeface="Californian FB" panose="0207040306080B030204" pitchFamily="18" charset="0"/>
              </a:rPr>
              <a:t>neutralizes</a:t>
            </a:r>
            <a:r>
              <a:rPr lang="fr-FR" sz="1400" dirty="0">
                <a:solidFill>
                  <a:srgbClr val="C18348"/>
                </a:solidFill>
                <a:latin typeface="Californian FB" panose="0207040306080B030204" pitchFamily="18" charset="0"/>
              </a:rPr>
              <a:t> the </a:t>
            </a:r>
            <a:r>
              <a:rPr lang="fr-FR" sz="1400" dirty="0" err="1">
                <a:solidFill>
                  <a:srgbClr val="C18348"/>
                </a:solidFill>
                <a:latin typeface="Californian FB" panose="0207040306080B030204" pitchFamily="18" charset="0"/>
              </a:rPr>
              <a:t>soldiers</a:t>
            </a:r>
            <a:r>
              <a:rPr lang="fr-FR" sz="1400" dirty="0">
                <a:solidFill>
                  <a:srgbClr val="C18348"/>
                </a:solidFill>
                <a:latin typeface="Californian FB" panose="0207040306080B030204" pitchFamily="18" charset="0"/>
              </a:rPr>
              <a:t>.</a:t>
            </a:r>
          </a:p>
          <a:p>
            <a:pPr marL="0" indent="0" algn="just">
              <a:buNone/>
            </a:pPr>
            <a:r>
              <a:rPr lang="fr-FR" sz="1400" b="0" i="1" dirty="0">
                <a:solidFill>
                  <a:srgbClr val="00B050"/>
                </a:solidFill>
                <a:effectLst/>
                <a:latin typeface="Californian FB" panose="0207040306080B030204" pitchFamily="18" charset="0"/>
              </a:rPr>
              <a:t>Andrew</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is </a:t>
            </a:r>
            <a:r>
              <a:rPr lang="fr-FR" sz="1400" b="0" i="0" dirty="0" err="1">
                <a:solidFill>
                  <a:srgbClr val="C18348"/>
                </a:solidFill>
                <a:effectLst/>
                <a:latin typeface="Californian FB" panose="0207040306080B030204" pitchFamily="18" charset="0"/>
              </a:rPr>
              <a:t>reassured</a:t>
            </a:r>
            <a:r>
              <a:rPr lang="fr-FR" sz="1400" b="0" i="0" dirty="0">
                <a:solidFill>
                  <a:srgbClr val="C18348"/>
                </a:solidFill>
                <a:effectLst/>
                <a:latin typeface="Californian FB" panose="0207040306080B030204" pitchFamily="18" charset="0"/>
              </a:rPr>
              <a:t> but </a:t>
            </a:r>
            <a:r>
              <a:rPr lang="fr-FR" sz="1400" b="0" i="0" dirty="0" err="1">
                <a:solidFill>
                  <a:srgbClr val="C18348"/>
                </a:solidFill>
                <a:effectLst/>
                <a:latin typeface="Californian FB" panose="0207040306080B030204" pitchFamily="18" charset="0"/>
              </a:rPr>
              <a:t>kept</a:t>
            </a:r>
            <a:r>
              <a:rPr lang="fr-FR" sz="1400" b="0" i="0" dirty="0">
                <a:solidFill>
                  <a:srgbClr val="C18348"/>
                </a:solidFill>
                <a:effectLst/>
                <a:latin typeface="Californian FB" panose="0207040306080B030204" pitchFamily="18" charset="0"/>
              </a:rPr>
              <a:t> in an </a:t>
            </a:r>
            <a:r>
              <a:rPr lang="fr-FR" sz="1400" b="0" i="0" dirty="0" err="1">
                <a:solidFill>
                  <a:srgbClr val="C18348"/>
                </a:solidFill>
                <a:effectLst/>
                <a:latin typeface="Californian FB" panose="0207040306080B030204" pitchFamily="18" charset="0"/>
              </a:rPr>
              <a:t>elevator</a:t>
            </a:r>
            <a:r>
              <a:rPr lang="fr-FR" sz="1400" dirty="0">
                <a:solidFill>
                  <a:srgbClr val="C18348"/>
                </a:solidFill>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want to escape at the surface of the planet and</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tell him to press a </a:t>
            </a:r>
            <a:r>
              <a:rPr lang="fr-FR" sz="1400" dirty="0" err="1">
                <a:solidFill>
                  <a:srgbClr val="C18348"/>
                </a:solidFill>
                <a:latin typeface="Californian FB" panose="0207040306080B030204" pitchFamily="18" charset="0"/>
              </a:rPr>
              <a:t>specific</a:t>
            </a:r>
            <a:r>
              <a:rPr lang="fr-FR" sz="1400" dirty="0">
                <a:solidFill>
                  <a:srgbClr val="C18348"/>
                </a:solidFill>
                <a:latin typeface="Californian FB" panose="0207040306080B030204" pitchFamily="18" charset="0"/>
              </a:rPr>
              <a:t> button to open the </a:t>
            </a:r>
            <a:r>
              <a:rPr lang="fr-FR" sz="1400" dirty="0" err="1">
                <a:solidFill>
                  <a:srgbClr val="C18348"/>
                </a:solidFill>
                <a:latin typeface="Californian FB" panose="0207040306080B030204" pitchFamily="18" charset="0"/>
              </a:rPr>
              <a:t>elevator</a:t>
            </a:r>
            <a:r>
              <a:rPr lang="fr-FR" sz="1400" dirty="0">
                <a:solidFill>
                  <a:srgbClr val="C18348"/>
                </a:solidFill>
                <a:latin typeface="Californian FB" panose="0207040306080B030204" pitchFamily="18" charset="0"/>
              </a:rPr>
              <a:t>. When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press it,</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is sent </a:t>
            </a:r>
            <a:r>
              <a:rPr lang="fr-FR" sz="1400" dirty="0" err="1">
                <a:solidFill>
                  <a:srgbClr val="C18348"/>
                </a:solidFill>
                <a:latin typeface="Californian FB" panose="0207040306080B030204" pitchFamily="18" charset="0"/>
              </a:rPr>
              <a:t>directly</a:t>
            </a:r>
            <a:r>
              <a:rPr lang="fr-FR" sz="1400" dirty="0">
                <a:solidFill>
                  <a:srgbClr val="C18348"/>
                </a:solidFill>
                <a:latin typeface="Californian FB" panose="0207040306080B030204" pitchFamily="18" charset="0"/>
              </a:rPr>
              <a:t> at a </a:t>
            </a:r>
            <a:r>
              <a:rPr lang="fr-FR" sz="1400" dirty="0" err="1">
                <a:solidFill>
                  <a:srgbClr val="C18348"/>
                </a:solidFill>
                <a:latin typeface="Californian FB" panose="0207040306080B030204" pitchFamily="18" charset="0"/>
              </a:rPr>
              <a:t>lower</a:t>
            </a:r>
            <a:r>
              <a:rPr lang="fr-FR" sz="1400" dirty="0">
                <a:solidFill>
                  <a:srgbClr val="C18348"/>
                </a:solidFill>
                <a:latin typeface="Californian FB" panose="0207040306080B030204" pitchFamily="18" charset="0"/>
              </a:rPr>
              <a:t> level. So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decide</a:t>
            </a:r>
            <a:r>
              <a:rPr lang="fr-FR" sz="1400" dirty="0">
                <a:solidFill>
                  <a:srgbClr val="C18348"/>
                </a:solidFill>
                <a:latin typeface="Californian FB" panose="0207040306080B030204" pitchFamily="18" charset="0"/>
              </a:rPr>
              <a:t> to follow the </a:t>
            </a:r>
            <a:r>
              <a:rPr lang="fr-FR" sz="1400" dirty="0" err="1">
                <a:solidFill>
                  <a:srgbClr val="C18348"/>
                </a:solidFill>
                <a:latin typeface="Californian FB" panose="0207040306080B030204" pitchFamily="18" charset="0"/>
              </a:rPr>
              <a:t>elevator</a:t>
            </a:r>
            <a:r>
              <a:rPr lang="fr-FR" sz="1400" dirty="0">
                <a:solidFill>
                  <a:srgbClr val="C18348"/>
                </a:solidFill>
                <a:latin typeface="Californian FB" panose="0207040306080B030204" pitchFamily="18" charset="0"/>
              </a:rPr>
              <a:t> by using </a:t>
            </a:r>
            <a:r>
              <a:rPr lang="fr-FR" sz="1400" dirty="0" err="1">
                <a:solidFill>
                  <a:srgbClr val="C18348"/>
                </a:solidFill>
                <a:latin typeface="Californian FB" panose="0207040306080B030204" pitchFamily="18" charset="0"/>
              </a:rPr>
              <a:t>it’s</a:t>
            </a:r>
            <a:r>
              <a:rPr lang="fr-FR" sz="1400" dirty="0">
                <a:solidFill>
                  <a:srgbClr val="C18348"/>
                </a:solidFill>
                <a:latin typeface="Californian FB" panose="0207040306080B030204" pitchFamily="18" charset="0"/>
              </a:rPr>
              <a:t> rail system to get back to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a:t>
            </a:r>
          </a:p>
        </p:txBody>
      </p:sp>
      <p:sp>
        <p:nvSpPr>
          <p:cNvPr id="11" name="ZoneTexte 10">
            <a:extLst>
              <a:ext uri="{FF2B5EF4-FFF2-40B4-BE49-F238E27FC236}">
                <a16:creationId xmlns:a16="http://schemas.microsoft.com/office/drawing/2014/main" id="{BE2AC14A-180F-3B2B-E78D-414BCD185B9A}"/>
              </a:ext>
            </a:extLst>
          </p:cNvPr>
          <p:cNvSpPr txBox="1"/>
          <p:nvPr/>
        </p:nvSpPr>
        <p:spPr>
          <a:xfrm>
            <a:off x="4113429" y="1603563"/>
            <a:ext cx="1082348" cy="369332"/>
          </a:xfrm>
          <a:prstGeom prst="rect">
            <a:avLst/>
          </a:prstGeom>
          <a:noFill/>
        </p:spPr>
        <p:txBody>
          <a:bodyPr wrap="none" rtlCol="0">
            <a:spAutoFit/>
          </a:bodyPr>
          <a:lstStyle/>
          <a:p>
            <a:r>
              <a:rPr lang="fr-FR" i="1" dirty="0">
                <a:solidFill>
                  <a:srgbClr val="00B050"/>
                </a:solidFill>
                <a:latin typeface="Californian FB" panose="0207040306080B030204" pitchFamily="18" charset="0"/>
              </a:rPr>
              <a:t>Characters</a:t>
            </a:r>
          </a:p>
        </p:txBody>
      </p:sp>
      <p:sp>
        <p:nvSpPr>
          <p:cNvPr id="12" name="ZoneTexte 11">
            <a:extLst>
              <a:ext uri="{FF2B5EF4-FFF2-40B4-BE49-F238E27FC236}">
                <a16:creationId xmlns:a16="http://schemas.microsoft.com/office/drawing/2014/main" id="{E3FF3F44-A706-5C5C-C61E-CB8C70B23D0F}"/>
              </a:ext>
            </a:extLst>
          </p:cNvPr>
          <p:cNvSpPr txBox="1"/>
          <p:nvPr/>
        </p:nvSpPr>
        <p:spPr>
          <a:xfrm>
            <a:off x="6888821" y="1603563"/>
            <a:ext cx="620683" cy="369332"/>
          </a:xfrm>
          <a:prstGeom prst="rect">
            <a:avLst/>
          </a:prstGeom>
          <a:noFill/>
        </p:spPr>
        <p:txBody>
          <a:bodyPr wrap="none" rtlCol="0">
            <a:spAutoFit/>
          </a:bodyPr>
          <a:lstStyle/>
          <a:p>
            <a:r>
              <a:rPr lang="fr-FR" i="1" dirty="0">
                <a:solidFill>
                  <a:srgbClr val="0070C0"/>
                </a:solidFill>
                <a:latin typeface="Californian FB" panose="0207040306080B030204" pitchFamily="18" charset="0"/>
              </a:rPr>
              <a:t>Place</a:t>
            </a:r>
          </a:p>
        </p:txBody>
      </p:sp>
      <p:sp>
        <p:nvSpPr>
          <p:cNvPr id="13" name="ZoneTexte 12">
            <a:extLst>
              <a:ext uri="{FF2B5EF4-FFF2-40B4-BE49-F238E27FC236}">
                <a16:creationId xmlns:a16="http://schemas.microsoft.com/office/drawing/2014/main" id="{4514CEE5-BCA7-6BDD-073C-4B9273FB3369}"/>
              </a:ext>
            </a:extLst>
          </p:cNvPr>
          <p:cNvSpPr txBox="1"/>
          <p:nvPr/>
        </p:nvSpPr>
        <p:spPr>
          <a:xfrm>
            <a:off x="5606122" y="1603563"/>
            <a:ext cx="843501" cy="369332"/>
          </a:xfrm>
          <a:prstGeom prst="rect">
            <a:avLst/>
          </a:prstGeom>
          <a:noFill/>
        </p:spPr>
        <p:txBody>
          <a:bodyPr wrap="none" rtlCol="0">
            <a:spAutoFit/>
          </a:bodyPr>
          <a:lstStyle/>
          <a:p>
            <a:r>
              <a:rPr lang="fr-FR" i="1" dirty="0">
                <a:solidFill>
                  <a:srgbClr val="FFFF00"/>
                </a:solidFill>
                <a:latin typeface="Californian FB" panose="0207040306080B030204" pitchFamily="18" charset="0"/>
              </a:rPr>
              <a:t>Minions</a:t>
            </a:r>
          </a:p>
        </p:txBody>
      </p:sp>
      <p:sp>
        <p:nvSpPr>
          <p:cNvPr id="7" name="Title 1">
            <a:extLst>
              <a:ext uri="{FF2B5EF4-FFF2-40B4-BE49-F238E27FC236}">
                <a16:creationId xmlns:a16="http://schemas.microsoft.com/office/drawing/2014/main" id="{50AADA32-33F9-2BE0-25EF-9439CADEA049}"/>
              </a:ext>
            </a:extLst>
          </p:cNvPr>
          <p:cNvSpPr txBox="1">
            <a:spLocks/>
          </p:cNvSpPr>
          <p:nvPr/>
        </p:nvSpPr>
        <p:spPr>
          <a:xfrm>
            <a:off x="155948" y="136521"/>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Complete Story</a:t>
            </a:r>
            <a:endParaRPr lang="en-GB" sz="3400" dirty="0">
              <a:solidFill>
                <a:srgbClr val="FFF0AF"/>
              </a:solidFill>
              <a:latin typeface="Runy Tunes Revisited NF" panose="02010608030204020504" pitchFamily="50" charset="0"/>
              <a:ea typeface="+mn-ea"/>
              <a:cs typeface="+mn-cs"/>
            </a:endParaRPr>
          </a:p>
        </p:txBody>
      </p:sp>
      <p:pic>
        <p:nvPicPr>
          <p:cNvPr id="10" name="Image 9" descr="Une image contenant capture d’écran, art, Rectangle, Symétrie&#10;&#10;Description générée automatiquement">
            <a:hlinkClick r:id="rId3" action="ppaction://hlinksldjump"/>
            <a:extLst>
              <a:ext uri="{FF2B5EF4-FFF2-40B4-BE49-F238E27FC236}">
                <a16:creationId xmlns:a16="http://schemas.microsoft.com/office/drawing/2014/main" id="{72364205-5168-5E35-EF98-AF2D476E1B9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4" name="Groupe 13">
            <a:extLst>
              <a:ext uri="{FF2B5EF4-FFF2-40B4-BE49-F238E27FC236}">
                <a16:creationId xmlns:a16="http://schemas.microsoft.com/office/drawing/2014/main" id="{ABACADCC-FE66-CAFE-7726-03FC0B3542D5}"/>
              </a:ext>
            </a:extLst>
          </p:cNvPr>
          <p:cNvGrpSpPr/>
          <p:nvPr/>
        </p:nvGrpSpPr>
        <p:grpSpPr>
          <a:xfrm>
            <a:off x="0" y="612761"/>
            <a:ext cx="3876408" cy="638175"/>
            <a:chOff x="146133" y="762617"/>
            <a:chExt cx="3876408" cy="638175"/>
          </a:xfrm>
        </p:grpSpPr>
        <p:pic>
          <p:nvPicPr>
            <p:cNvPr id="15" name="Image 14" descr="Une image contenant capture d’écran, art, Rectangle, Symétrie&#10;&#10;Description générée automatiquement">
              <a:extLst>
                <a:ext uri="{FF2B5EF4-FFF2-40B4-BE49-F238E27FC236}">
                  <a16:creationId xmlns:a16="http://schemas.microsoft.com/office/drawing/2014/main" id="{F588ED4E-A3C7-8FF3-A63F-139A7BED3099}"/>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700EAAF4-E72D-AA75-B9A5-770BC3F7ECCA}"/>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48F83653-4519-A051-65A9-E17CDA12868A}"/>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C0C72952-9589-EE9B-66C5-2DEE1CCDFD63}"/>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B2A32640-9E3B-396D-445C-E302170A639F}"/>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0" name="Image 19" descr="Une image contenant capture d’écran, art, Rectangle, Symétrie&#10;&#10;Description générée automatiquement">
            <a:extLst>
              <a:ext uri="{FF2B5EF4-FFF2-40B4-BE49-F238E27FC236}">
                <a16:creationId xmlns:a16="http://schemas.microsoft.com/office/drawing/2014/main" id="{2893F72E-B8E9-76FB-751C-FF184CDC6AC6}"/>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943069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art, Symétrie, motif, Motif&#10;&#10;Description générée automatiquement">
            <a:extLst>
              <a:ext uri="{FF2B5EF4-FFF2-40B4-BE49-F238E27FC236}">
                <a16:creationId xmlns:a16="http://schemas.microsoft.com/office/drawing/2014/main" id="{E38452D0-D420-93AA-1B88-1830C8AC6767}"/>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Complete Story</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38023" y="3540468"/>
            <a:ext cx="11700933" cy="2959333"/>
          </a:xfrm>
        </p:spPr>
        <p:txBody>
          <a:bodyPr anchor="ctr">
            <a:normAutofit/>
          </a:bodyPr>
          <a:lstStyle/>
          <a:p>
            <a:pPr algn="just"/>
            <a:r>
              <a:rPr lang="fr-FR" sz="1600" b="0" i="0" dirty="0">
                <a:solidFill>
                  <a:srgbClr val="C18348"/>
                </a:solidFill>
                <a:effectLst/>
                <a:latin typeface="Californian FB" panose="0207040306080B030204" pitchFamily="18" charset="0"/>
              </a:rPr>
              <a:t>Underground</a:t>
            </a:r>
          </a:p>
          <a:p>
            <a:pPr marL="0" indent="0" algn="just">
              <a:buNone/>
            </a:pPr>
            <a:r>
              <a:rPr lang="fr-FR" sz="1400" b="0" i="0" dirty="0">
                <a:solidFill>
                  <a:srgbClr val="C18348"/>
                </a:solidFill>
                <a:effectLst/>
                <a:latin typeface="Californian FB" panose="0207040306080B030204" pitchFamily="18" charset="0"/>
              </a:rPr>
              <a:t>In</a:t>
            </a:r>
            <a:r>
              <a:rPr lang="fr-FR" sz="1400" b="0" i="0" dirty="0">
                <a:effectLst/>
                <a:latin typeface="Californian FB" panose="0207040306080B030204" pitchFamily="18" charset="0"/>
              </a:rPr>
              <a:t> </a:t>
            </a:r>
            <a:r>
              <a:rPr lang="fr-FR" sz="1400" b="0" i="1" dirty="0">
                <a:solidFill>
                  <a:srgbClr val="0070C0"/>
                </a:solidFill>
                <a:effectLst/>
                <a:latin typeface="Californian FB" panose="0207040306080B030204" pitchFamily="18" charset="0"/>
              </a:rPr>
              <a:t>The </a:t>
            </a:r>
            <a:r>
              <a:rPr lang="fr-FR" sz="1400" b="0" i="1" dirty="0" err="1">
                <a:solidFill>
                  <a:srgbClr val="0070C0"/>
                </a:solidFill>
                <a:effectLst/>
                <a:latin typeface="Californian FB" panose="0207040306080B030204" pitchFamily="18" charset="0"/>
              </a:rPr>
              <a:t>Depths</a:t>
            </a:r>
            <a:r>
              <a:rPr lang="fr-FR" sz="1400" b="0" i="1" dirty="0">
                <a:solidFill>
                  <a:srgbClr val="0070C0"/>
                </a:solidFill>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the </a:t>
            </a:r>
            <a:r>
              <a:rPr lang="fr-FR" sz="1400" b="0" i="0" dirty="0" err="1">
                <a:solidFill>
                  <a:srgbClr val="C18348"/>
                </a:solidFill>
                <a:effectLst/>
                <a:latin typeface="Californian FB" panose="0207040306080B030204" pitchFamily="18" charset="0"/>
              </a:rPr>
              <a:t>temperature</a:t>
            </a:r>
            <a:r>
              <a:rPr lang="fr-FR" sz="1400" b="0" i="0" dirty="0">
                <a:solidFill>
                  <a:srgbClr val="C18348"/>
                </a:solidFill>
                <a:effectLst/>
                <a:latin typeface="Californian FB" panose="0207040306080B030204" pitchFamily="18" charset="0"/>
              </a:rPr>
              <a:t> is the </a:t>
            </a:r>
            <a:r>
              <a:rPr lang="fr-FR" sz="1400" b="0" i="0" dirty="0" err="1">
                <a:solidFill>
                  <a:srgbClr val="C18348"/>
                </a:solidFill>
                <a:effectLst/>
                <a:latin typeface="Californian FB" panose="0207040306080B030204" pitchFamily="18" charset="0"/>
              </a:rPr>
              <a:t>highest</a:t>
            </a:r>
            <a:r>
              <a:rPr lang="fr-FR" sz="1400" b="0" i="0" dirty="0">
                <a:solidFill>
                  <a:srgbClr val="C18348"/>
                </a:solidFill>
                <a:effectLst/>
                <a:latin typeface="Californian FB" panose="0207040306080B030204" pitchFamily="18" charset="0"/>
              </a:rPr>
              <a:t> and the </a:t>
            </a:r>
            <a:r>
              <a:rPr lang="fr-FR" sz="1400" b="0" i="0" dirty="0" err="1">
                <a:solidFill>
                  <a:srgbClr val="C18348"/>
                </a:solidFill>
                <a:effectLst/>
                <a:latin typeface="Californian FB" panose="0207040306080B030204" pitchFamily="18" charset="0"/>
              </a:rPr>
              <a:t>gravity</a:t>
            </a:r>
            <a:r>
              <a:rPr lang="fr-FR" sz="1400" b="0" i="0" dirty="0">
                <a:solidFill>
                  <a:srgbClr val="C18348"/>
                </a:solidFill>
                <a:effectLst/>
                <a:latin typeface="Californian FB" panose="0207040306080B030204" pitchFamily="18" charset="0"/>
              </a:rPr>
              <a:t> is </a:t>
            </a:r>
            <a:r>
              <a:rPr lang="fr-FR" sz="1400" b="0" i="0" dirty="0" err="1">
                <a:solidFill>
                  <a:srgbClr val="C18348"/>
                </a:solidFill>
                <a:effectLst/>
                <a:latin typeface="Californian FB" panose="0207040306080B030204" pitchFamily="18" charset="0"/>
              </a:rPr>
              <a:t>very</a:t>
            </a:r>
            <a:r>
              <a:rPr lang="fr-FR" sz="1400" b="0" i="0" dirty="0">
                <a:solidFill>
                  <a:srgbClr val="C18348"/>
                </a:solidFill>
                <a:effectLst/>
                <a:latin typeface="Californian FB" panose="0207040306080B030204" pitchFamily="18" charset="0"/>
              </a:rPr>
              <a:t> </a:t>
            </a:r>
            <a:r>
              <a:rPr lang="fr-FR" sz="1400" b="0" i="0" dirty="0" err="1">
                <a:solidFill>
                  <a:srgbClr val="C18348"/>
                </a:solidFill>
                <a:effectLst/>
                <a:latin typeface="Californian FB" panose="0207040306080B030204" pitchFamily="18" charset="0"/>
              </a:rPr>
              <a:t>strong</a:t>
            </a:r>
            <a:r>
              <a:rPr lang="fr-FR" sz="1400" b="0" i="0" dirty="0">
                <a:solidFill>
                  <a:srgbClr val="C18348"/>
                </a:solidFill>
                <a:effectLst/>
                <a:latin typeface="Californian FB" panose="0207040306080B030204" pitchFamily="18" charset="0"/>
              </a:rPr>
              <a:t>.</a:t>
            </a:r>
          </a:p>
          <a:p>
            <a:pPr marL="0" indent="0" algn="just">
              <a:buNone/>
            </a:pPr>
            <a:r>
              <a:rPr lang="fr-FR" sz="1400" b="0" i="1" dirty="0" err="1">
                <a:solidFill>
                  <a:srgbClr val="00B050"/>
                </a:solidFill>
                <a:effectLst/>
                <a:latin typeface="Californian FB" panose="0207040306080B030204" pitchFamily="18" charset="0"/>
              </a:rPr>
              <a:t>Wikus</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fall in a </a:t>
            </a:r>
            <a:r>
              <a:rPr lang="fr-FR" sz="1400" b="0" i="0" dirty="0" err="1">
                <a:solidFill>
                  <a:srgbClr val="C18348"/>
                </a:solidFill>
                <a:effectLst/>
                <a:latin typeface="Californian FB" panose="0207040306080B030204" pitchFamily="18" charset="0"/>
              </a:rPr>
              <a:t>landfill</a:t>
            </a:r>
            <a:r>
              <a:rPr lang="fr-FR" sz="1400" b="0" i="0" dirty="0">
                <a:solidFill>
                  <a:srgbClr val="C18348"/>
                </a:solidFill>
                <a:effectLst/>
                <a:latin typeface="Californian FB" panose="0207040306080B030204" pitchFamily="18" charset="0"/>
              </a:rPr>
              <a:t> and break compounds and his suit, he </a:t>
            </a:r>
            <a:r>
              <a:rPr lang="fr-FR" sz="1400" b="0" i="0" dirty="0" err="1">
                <a:solidFill>
                  <a:srgbClr val="C18348"/>
                </a:solidFill>
                <a:effectLst/>
                <a:latin typeface="Californian FB" panose="0207040306080B030204" pitchFamily="18" charset="0"/>
              </a:rPr>
              <a:t>try</a:t>
            </a:r>
            <a:r>
              <a:rPr lang="fr-FR" sz="1400" b="0" i="0" dirty="0">
                <a:solidFill>
                  <a:srgbClr val="C18348"/>
                </a:solidFill>
                <a:effectLst/>
                <a:latin typeface="Californian FB" panose="0207040306080B030204" pitchFamily="18" charset="0"/>
              </a:rPr>
              <a:t> to repair it and understand that rails are also used to sent every trash of </a:t>
            </a:r>
            <a:r>
              <a:rPr lang="fr-FR" sz="1400" b="0" i="1" dirty="0" err="1">
                <a:solidFill>
                  <a:srgbClr val="0070C0"/>
                </a:solidFill>
                <a:effectLst/>
                <a:latin typeface="Californian FB" panose="0207040306080B030204" pitchFamily="18" charset="0"/>
              </a:rPr>
              <a:t>Columburgh</a:t>
            </a:r>
            <a:r>
              <a:rPr lang="fr-FR" sz="1400" b="0" i="0" dirty="0">
                <a:effectLst/>
                <a:latin typeface="Californian FB" panose="0207040306080B030204" pitchFamily="18" charset="0"/>
              </a:rPr>
              <a:t> </a:t>
            </a:r>
            <a:r>
              <a:rPr lang="fr-FR" sz="1400" b="0" i="0" dirty="0">
                <a:solidFill>
                  <a:srgbClr val="C18348"/>
                </a:solidFill>
                <a:effectLst/>
                <a:latin typeface="Californian FB" panose="0207040306080B030204" pitchFamily="18" charset="0"/>
              </a:rPr>
              <a:t>here.</a:t>
            </a:r>
          </a:p>
          <a:p>
            <a:pPr marL="0" indent="0" algn="just">
              <a:buNone/>
            </a:pPr>
            <a:r>
              <a:rPr lang="fr-FR" sz="1400" dirty="0">
                <a:solidFill>
                  <a:srgbClr val="C18348"/>
                </a:solidFill>
                <a:latin typeface="Californian FB" panose="0207040306080B030204" pitchFamily="18" charset="0"/>
              </a:rPr>
              <a:t>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explore but </a:t>
            </a:r>
            <a:r>
              <a:rPr lang="fr-FR" sz="1400" dirty="0" err="1">
                <a:solidFill>
                  <a:srgbClr val="C18348"/>
                </a:solidFill>
                <a:latin typeface="Californian FB" panose="0207040306080B030204" pitchFamily="18" charset="0"/>
              </a:rPr>
              <a:t>quickly</a:t>
            </a:r>
            <a:r>
              <a:rPr lang="fr-FR" sz="1400" dirty="0">
                <a:solidFill>
                  <a:srgbClr val="C18348"/>
                </a:solidFill>
                <a:latin typeface="Californian FB" panose="0207040306080B030204" pitchFamily="18" charset="0"/>
              </a:rPr>
              <a:t> find </a:t>
            </a:r>
            <a:r>
              <a:rPr lang="fr-FR" sz="1400" dirty="0" err="1">
                <a:solidFill>
                  <a:srgbClr val="C18348"/>
                </a:solidFill>
                <a:latin typeface="Californian FB" panose="0207040306080B030204" pitchFamily="18" charset="0"/>
              </a:rPr>
              <a:t>venusians</a:t>
            </a:r>
            <a:r>
              <a:rPr lang="fr-FR" sz="1400" dirty="0">
                <a:solidFill>
                  <a:srgbClr val="C18348"/>
                </a:solidFill>
                <a:latin typeface="Californian FB" panose="0207040306080B030204" pitchFamily="18" charset="0"/>
              </a:rPr>
              <a:t> that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a:t>
            </a:r>
            <a:r>
              <a:rPr lang="fr-FR" sz="1400" dirty="0" err="1">
                <a:solidFill>
                  <a:srgbClr val="C18348"/>
                </a:solidFill>
                <a:latin typeface="Californian FB" panose="0207040306080B030204" pitchFamily="18" charset="0"/>
              </a:rPr>
              <a:t>scared</a:t>
            </a:r>
            <a:r>
              <a:rPr lang="fr-FR" sz="1400" dirty="0">
                <a:solidFill>
                  <a:srgbClr val="C18348"/>
                </a:solidFill>
                <a:latin typeface="Californian FB" panose="0207040306080B030204" pitchFamily="18" charset="0"/>
              </a:rPr>
              <a:t> of him and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a:t>
            </a:r>
            <a:r>
              <a:rPr lang="fr-FR" sz="1400" dirty="0" err="1">
                <a:solidFill>
                  <a:srgbClr val="C18348"/>
                </a:solidFill>
                <a:latin typeface="Californian FB" panose="0207040306080B030204" pitchFamily="18" charset="0"/>
              </a:rPr>
              <a:t>hide</a:t>
            </a:r>
            <a:r>
              <a:rPr lang="fr-FR" sz="1400" dirty="0">
                <a:solidFill>
                  <a:srgbClr val="C18348"/>
                </a:solidFill>
                <a:latin typeface="Californian FB" panose="0207040306080B030204" pitchFamily="18" charset="0"/>
              </a:rPr>
              <a:t> when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see one of them with a </a:t>
            </a:r>
            <a:r>
              <a:rPr lang="fr-FR" sz="1400" dirty="0" err="1">
                <a:solidFill>
                  <a:srgbClr val="C18348"/>
                </a:solidFill>
                <a:latin typeface="Californian FB" panose="0207040306080B030204" pitchFamily="18" charset="0"/>
              </a:rPr>
              <a:t>tool</a:t>
            </a:r>
            <a:r>
              <a:rPr lang="fr-FR" sz="1400" dirty="0">
                <a:solidFill>
                  <a:srgbClr val="C18348"/>
                </a:solidFill>
                <a:latin typeface="Californian FB" panose="0207040306080B030204" pitchFamily="18" charset="0"/>
              </a:rPr>
              <a:t> that look like a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Otsillac</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follow him when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arrive and </a:t>
            </a:r>
            <a:r>
              <a:rPr lang="fr-FR" sz="1400" dirty="0" err="1">
                <a:solidFill>
                  <a:srgbClr val="C18348"/>
                </a:solidFill>
                <a:latin typeface="Californian FB" panose="0207040306080B030204" pitchFamily="18" charset="0"/>
              </a:rPr>
              <a:t>sow</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terror</a:t>
            </a:r>
            <a:r>
              <a:rPr lang="fr-FR" sz="1400" dirty="0">
                <a:solidFill>
                  <a:srgbClr val="C18348"/>
                </a:solidFill>
                <a:latin typeface="Californian FB" panose="0207040306080B030204" pitchFamily="18" charset="0"/>
              </a:rPr>
              <a:t>.</a:t>
            </a:r>
            <a:endParaRPr lang="fr-FR" sz="1400" i="1" dirty="0">
              <a:solidFill>
                <a:srgbClr val="C18348"/>
              </a:solidFill>
              <a:latin typeface="Californian FB" panose="0207040306080B030204" pitchFamily="18" charset="0"/>
            </a:endParaRPr>
          </a:p>
          <a:p>
            <a:pPr marL="0" indent="0" algn="just">
              <a:buNone/>
            </a:pPr>
            <a:r>
              <a:rPr lang="fr-FR" sz="1400" dirty="0">
                <a:solidFill>
                  <a:srgbClr val="C18348"/>
                </a:solidFill>
                <a:latin typeface="Californian FB" panose="0207040306080B030204" pitchFamily="18" charset="0"/>
              </a:rPr>
              <a:t>Some </a:t>
            </a:r>
            <a:r>
              <a:rPr lang="fr-FR" sz="1400" dirty="0" err="1">
                <a:solidFill>
                  <a:srgbClr val="C18348"/>
                </a:solidFill>
                <a:latin typeface="Californian FB" panose="0207040306080B030204" pitchFamily="18" charset="0"/>
              </a:rPr>
              <a:t>worker</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reacts</a:t>
            </a:r>
            <a:r>
              <a:rPr lang="fr-FR" sz="1400" dirty="0">
                <a:solidFill>
                  <a:srgbClr val="C18348"/>
                </a:solidFill>
                <a:latin typeface="Californian FB" panose="0207040306080B030204" pitchFamily="18" charset="0"/>
              </a:rPr>
              <a:t> and some of them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a:t>
            </a:r>
            <a:r>
              <a:rPr lang="fr-FR" sz="1400" dirty="0" err="1">
                <a:solidFill>
                  <a:srgbClr val="C18348"/>
                </a:solidFill>
                <a:latin typeface="Californian FB" panose="0207040306080B030204" pitchFamily="18" charset="0"/>
              </a:rPr>
              <a:t>developping</a:t>
            </a:r>
            <a:r>
              <a:rPr lang="fr-FR" sz="1400" dirty="0">
                <a:solidFill>
                  <a:srgbClr val="C18348"/>
                </a:solidFill>
                <a:latin typeface="Californian FB" panose="0207040306080B030204" pitchFamily="18" charset="0"/>
              </a:rPr>
              <a:t> powers and </a:t>
            </a:r>
            <a:r>
              <a:rPr lang="fr-FR" sz="1400" dirty="0" err="1">
                <a:solidFill>
                  <a:srgbClr val="C18348"/>
                </a:solidFill>
                <a:latin typeface="Californian FB" panose="0207040306080B030204" pitchFamily="18" charset="0"/>
              </a:rPr>
              <a:t>become</a:t>
            </a:r>
            <a:r>
              <a:rPr lang="fr-FR" sz="1400" dirty="0">
                <a:solidFill>
                  <a:srgbClr val="C18348"/>
                </a:solidFill>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dirty="0">
                <a:solidFill>
                  <a:srgbClr val="C18348"/>
                </a:solidFill>
                <a:latin typeface="Californian FB" panose="0207040306080B030204" pitchFamily="18" charset="0"/>
              </a:rPr>
              <a:t>, on the other </a:t>
            </a:r>
            <a:r>
              <a:rPr lang="fr-FR" sz="1400" dirty="0" err="1">
                <a:solidFill>
                  <a:srgbClr val="C18348"/>
                </a:solidFill>
                <a:latin typeface="Californian FB" panose="0207040306080B030204" pitchFamily="18" charset="0"/>
              </a:rPr>
              <a:t>side</a:t>
            </a:r>
            <a:r>
              <a:rPr lang="fr-FR" sz="1400" dirty="0">
                <a:solidFill>
                  <a:srgbClr val="C18348"/>
                </a:solidFill>
                <a:latin typeface="Californian FB" panose="0207040306080B030204" pitchFamily="18" charset="0"/>
              </a:rPr>
              <a:t> </a:t>
            </a:r>
            <a:r>
              <a:rPr lang="fr-FR" sz="1400" i="1" dirty="0">
                <a:solidFill>
                  <a:srgbClr val="C18348"/>
                </a:solidFill>
                <a:latin typeface="Californian FB" panose="0207040306080B030204" pitchFamily="18" charset="0"/>
              </a:rPr>
              <a:t>Geccons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block all the population. The chaos </a:t>
            </a:r>
            <a:r>
              <a:rPr lang="fr-FR" sz="1400" dirty="0" err="1">
                <a:solidFill>
                  <a:srgbClr val="C18348"/>
                </a:solidFill>
                <a:latin typeface="Californian FB" panose="0207040306080B030204" pitchFamily="18" charset="0"/>
              </a:rPr>
              <a:t>grow</a:t>
            </a:r>
            <a:r>
              <a:rPr lang="fr-FR" sz="1400" dirty="0">
                <a:solidFill>
                  <a:srgbClr val="C18348"/>
                </a:solidFill>
                <a:latin typeface="Californian FB" panose="0207040306080B030204" pitchFamily="18" charset="0"/>
              </a:rPr>
              <a:t>.</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continue and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find </a:t>
            </a:r>
            <a:r>
              <a:rPr lang="fr-FR" sz="1400" i="1" dirty="0" err="1">
                <a:solidFill>
                  <a:srgbClr val="00B050"/>
                </a:solidFill>
                <a:latin typeface="Californian FB" panose="0207040306080B030204" pitchFamily="18" charset="0"/>
              </a:rPr>
              <a:t>Otsillac</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while</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being</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attacked</a:t>
            </a:r>
            <a:r>
              <a:rPr lang="fr-FR" sz="1400" dirty="0">
                <a:solidFill>
                  <a:srgbClr val="C18348"/>
                </a:solidFill>
                <a:latin typeface="Californian FB" panose="0207040306080B030204" pitchFamily="18" charset="0"/>
              </a:rPr>
              <a:t> by </a:t>
            </a:r>
            <a:r>
              <a:rPr lang="fr-FR" sz="1400" i="1" dirty="0" err="1">
                <a:solidFill>
                  <a:srgbClr val="FFFF00"/>
                </a:solidFill>
                <a:latin typeface="Californian FB" panose="0207040306080B030204" pitchFamily="18" charset="0"/>
              </a:rPr>
              <a:t>Zegnaks</a:t>
            </a:r>
            <a:r>
              <a:rPr lang="fr-FR" sz="1400" b="1" dirty="0">
                <a:latin typeface="Californian FB" panose="0207040306080B030204" pitchFamily="18" charset="0"/>
              </a:rPr>
              <a:t> </a:t>
            </a:r>
            <a:r>
              <a:rPr lang="fr-FR" sz="1400" dirty="0">
                <a:solidFill>
                  <a:srgbClr val="C18348"/>
                </a:solidFill>
                <a:latin typeface="Californian FB" panose="0207040306080B030204" pitchFamily="18" charset="0"/>
              </a:rPr>
              <a:t>and </a:t>
            </a:r>
            <a:r>
              <a:rPr lang="fr-FR" sz="1400" i="1" dirty="0">
                <a:solidFill>
                  <a:srgbClr val="FFFF00"/>
                </a:solidFill>
                <a:latin typeface="Californian FB" panose="0207040306080B030204" pitchFamily="18" charset="0"/>
              </a:rPr>
              <a:t>Geccons</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finally</a:t>
            </a:r>
            <a:r>
              <a:rPr lang="fr-FR" sz="1400" dirty="0">
                <a:solidFill>
                  <a:srgbClr val="C18348"/>
                </a:solidFill>
                <a:latin typeface="Californian FB" panose="0207040306080B030204" pitchFamily="18" charset="0"/>
              </a:rPr>
              <a:t> get in a </a:t>
            </a:r>
            <a:r>
              <a:rPr lang="fr-FR" sz="1400" dirty="0" err="1">
                <a:solidFill>
                  <a:srgbClr val="C18348"/>
                </a:solidFill>
                <a:latin typeface="Californian FB" panose="0207040306080B030204" pitchFamily="18" charset="0"/>
              </a:rPr>
              <a:t>small</a:t>
            </a:r>
            <a:r>
              <a:rPr lang="fr-FR" sz="1400" dirty="0">
                <a:solidFill>
                  <a:srgbClr val="C18348"/>
                </a:solidFill>
                <a:latin typeface="Californian FB" panose="0207040306080B030204" pitchFamily="18" charset="0"/>
              </a:rPr>
              <a:t> house in wich he found him. He understand that the alien work in a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and that there is a way to get </a:t>
            </a:r>
            <a:r>
              <a:rPr lang="fr-FR" sz="1400" dirty="0" err="1">
                <a:solidFill>
                  <a:srgbClr val="C18348"/>
                </a:solidFill>
                <a:latin typeface="Californian FB" panose="0207040306080B030204" pitchFamily="18" charset="0"/>
              </a:rPr>
              <a:t>directly</a:t>
            </a:r>
            <a:r>
              <a:rPr lang="fr-FR" sz="1400" dirty="0">
                <a:solidFill>
                  <a:srgbClr val="C18348"/>
                </a:solidFill>
                <a:latin typeface="Californian FB" panose="0207040306080B030204" pitchFamily="18" charset="0"/>
              </a:rPr>
              <a:t> to </a:t>
            </a:r>
            <a:r>
              <a:rPr lang="fr-FR" sz="1400" i="1" dirty="0">
                <a:solidFill>
                  <a:srgbClr val="0070C0"/>
                </a:solidFill>
                <a:latin typeface="Californian FB" panose="0207040306080B030204" pitchFamily="18" charset="0"/>
              </a:rPr>
              <a:t>Prime City </a:t>
            </a:r>
            <a:r>
              <a:rPr lang="fr-FR" sz="1400" dirty="0">
                <a:solidFill>
                  <a:srgbClr val="C18348"/>
                </a:solidFill>
                <a:latin typeface="Californian FB" panose="0207040306080B030204" pitchFamily="18" charset="0"/>
              </a:rPr>
              <a:t>by using a rail, </a:t>
            </a:r>
            <a:r>
              <a:rPr lang="fr-FR" sz="1400" i="1" dirty="0" err="1">
                <a:solidFill>
                  <a:srgbClr val="00B050"/>
                </a:solidFill>
                <a:latin typeface="Californian FB" panose="0207040306080B030204" pitchFamily="18" charset="0"/>
              </a:rPr>
              <a:t>Wikus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will need </a:t>
            </a:r>
            <a:r>
              <a:rPr lang="fr-FR" sz="1400" dirty="0" err="1">
                <a:solidFill>
                  <a:srgbClr val="C18348"/>
                </a:solidFill>
                <a:latin typeface="Californian FB" panose="0207040306080B030204" pitchFamily="18" charset="0"/>
              </a:rPr>
              <a:t>another</a:t>
            </a:r>
            <a:r>
              <a:rPr lang="fr-FR" sz="1400" dirty="0">
                <a:solidFill>
                  <a:srgbClr val="C18348"/>
                </a:solidFill>
                <a:latin typeface="Californian FB" panose="0207040306080B030204" pitchFamily="18" charset="0"/>
              </a:rPr>
              <a:t>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 and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a:t>
            </a:r>
            <a:r>
              <a:rPr lang="fr-FR" sz="1400" dirty="0" err="1">
                <a:solidFill>
                  <a:srgbClr val="C18348"/>
                </a:solidFill>
                <a:latin typeface="Californian FB" panose="0207040306080B030204" pitchFamily="18" charset="0"/>
              </a:rPr>
              <a:t>ask</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to make one.</a:t>
            </a:r>
          </a:p>
          <a:p>
            <a:pPr marL="0" indent="0" algn="just">
              <a:buNone/>
            </a:pPr>
            <a:r>
              <a:rPr lang="fr-FR" sz="1400" dirty="0">
                <a:solidFill>
                  <a:srgbClr val="C18348"/>
                </a:solidFill>
                <a:latin typeface="Californian FB" panose="0207040306080B030204" pitchFamily="18" charset="0"/>
              </a:rPr>
              <a:t>He finish to understand that they need to go to the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to get resources,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agree</a:t>
            </a:r>
            <a:r>
              <a:rPr lang="fr-FR" sz="1400" dirty="0">
                <a:solidFill>
                  <a:srgbClr val="C18348"/>
                </a:solidFill>
                <a:latin typeface="Californian FB" panose="0207040306080B030204" pitchFamily="18" charset="0"/>
              </a:rPr>
              <a:t> to make his </a:t>
            </a:r>
            <a:r>
              <a:rPr lang="fr-FR" sz="1400" dirty="0" err="1">
                <a:solidFill>
                  <a:srgbClr val="C18348"/>
                </a:solidFill>
                <a:latin typeface="Californian FB" panose="0207040306080B030204" pitchFamily="18" charset="0"/>
              </a:rPr>
              <a:t>own</a:t>
            </a:r>
            <a:r>
              <a:rPr lang="fr-FR" sz="1400" dirty="0">
                <a:solidFill>
                  <a:srgbClr val="C18348"/>
                </a:solidFill>
                <a:latin typeface="Californian FB" panose="0207040306080B030204" pitchFamily="18" charset="0"/>
              </a:rPr>
              <a:t>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 to go to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27</a:t>
            </a:fld>
            <a:endParaRPr lang="en-GB"/>
          </a:p>
        </p:txBody>
      </p:sp>
      <p:sp>
        <p:nvSpPr>
          <p:cNvPr id="13" name="ZoneTexte 12">
            <a:extLst>
              <a:ext uri="{FF2B5EF4-FFF2-40B4-BE49-F238E27FC236}">
                <a16:creationId xmlns:a16="http://schemas.microsoft.com/office/drawing/2014/main" id="{26ED6F1A-9D8F-6952-CF2B-B2D35C79F95F}"/>
              </a:ext>
            </a:extLst>
          </p:cNvPr>
          <p:cNvSpPr txBox="1"/>
          <p:nvPr/>
        </p:nvSpPr>
        <p:spPr>
          <a:xfrm>
            <a:off x="138023" y="1049282"/>
            <a:ext cx="11700933" cy="2492990"/>
          </a:xfrm>
          <a:prstGeom prst="rect">
            <a:avLst/>
          </a:prstGeom>
          <a:noFill/>
        </p:spPr>
        <p:txBody>
          <a:bodyPr wrap="square">
            <a:spAutoFit/>
          </a:bodyPr>
          <a:lstStyle/>
          <a:p>
            <a:pPr marL="285750" indent="-285750" algn="just">
              <a:buFont typeface="Arial" panose="020B0604020202020204" pitchFamily="34" charset="0"/>
              <a:buChar char="•"/>
            </a:pPr>
            <a:r>
              <a:rPr lang="fr-FR" sz="1600" dirty="0">
                <a:solidFill>
                  <a:srgbClr val="C18348"/>
                </a:solidFill>
                <a:latin typeface="Californian FB" panose="0207040306080B030204" pitchFamily="18" charset="0"/>
              </a:rPr>
              <a:t>The </a:t>
            </a:r>
            <a:r>
              <a:rPr lang="fr-FR" sz="1600" dirty="0" err="1">
                <a:solidFill>
                  <a:srgbClr val="C18348"/>
                </a:solidFill>
                <a:latin typeface="Californian FB" panose="0207040306080B030204" pitchFamily="18" charset="0"/>
              </a:rPr>
              <a:t>Lab</a:t>
            </a:r>
            <a:endParaRPr lang="fr-FR" sz="1600" dirty="0">
              <a:solidFill>
                <a:srgbClr val="C18348"/>
              </a:solidFill>
              <a:latin typeface="Californian FB" panose="0207040306080B030204" pitchFamily="18" charset="0"/>
            </a:endParaRPr>
          </a:p>
          <a:p>
            <a:pPr marL="0" indent="0" algn="just">
              <a:buNone/>
            </a:pPr>
            <a:r>
              <a:rPr lang="fr-FR" sz="1400" dirty="0">
                <a:solidFill>
                  <a:srgbClr val="C18348"/>
                </a:solidFill>
                <a:latin typeface="Californian FB" panose="0207040306080B030204" pitchFamily="18" charset="0"/>
              </a:rPr>
              <a:t>Once in</a:t>
            </a:r>
            <a:r>
              <a:rPr lang="fr-FR" sz="1400" dirty="0">
                <a:latin typeface="Californian FB" panose="0207040306080B030204" pitchFamily="18" charset="0"/>
              </a:rPr>
              <a:t> </a:t>
            </a:r>
            <a:r>
              <a:rPr lang="fr-FR" sz="1400" i="1" dirty="0" err="1">
                <a:solidFill>
                  <a:srgbClr val="0070C0"/>
                </a:solidFill>
                <a:latin typeface="Californian FB" panose="0207040306080B030204" pitchFamily="18" charset="0"/>
              </a:rPr>
              <a:t>Rapturopolis</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quickly</a:t>
            </a:r>
            <a:r>
              <a:rPr lang="fr-FR" sz="1400" dirty="0">
                <a:solidFill>
                  <a:srgbClr val="C18348"/>
                </a:solidFill>
                <a:latin typeface="Californian FB" panose="0207040306080B030204" pitchFamily="18" charset="0"/>
              </a:rPr>
              <a:t> find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protect him from other </a:t>
            </a:r>
            <a:r>
              <a:rPr lang="fr-FR" sz="1400" i="1" dirty="0">
                <a:solidFill>
                  <a:srgbClr val="FFFF00"/>
                </a:solidFill>
                <a:latin typeface="Californian FB" panose="0207040306080B030204" pitchFamily="18" charset="0"/>
              </a:rPr>
              <a:t>Geccons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with powers in the lab. </a:t>
            </a:r>
          </a:p>
          <a:p>
            <a:pPr marL="0" indent="0" algn="just">
              <a:buNone/>
            </a:pPr>
            <a:r>
              <a:rPr lang="fr-FR" sz="1400" dirty="0">
                <a:solidFill>
                  <a:srgbClr val="C18348"/>
                </a:solidFill>
                <a:latin typeface="Californian FB" panose="0207040306080B030204" pitchFamily="18" charset="0"/>
              </a:rPr>
              <a:t>They understand that the </a:t>
            </a:r>
            <a:r>
              <a:rPr lang="fr-FR" sz="1400" dirty="0" err="1">
                <a:solidFill>
                  <a:srgbClr val="C18348"/>
                </a:solidFill>
                <a:latin typeface="Californian FB" panose="0207040306080B030204" pitchFamily="18" charset="0"/>
              </a:rPr>
              <a:t>laboratories</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used to make </a:t>
            </a:r>
            <a:r>
              <a:rPr lang="fr-FR" sz="1400" dirty="0" err="1">
                <a:solidFill>
                  <a:srgbClr val="C18348"/>
                </a:solidFill>
                <a:latin typeface="Californian FB" panose="0207040306080B030204" pitchFamily="18" charset="0"/>
              </a:rPr>
              <a:t>strange</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experiences</a:t>
            </a:r>
            <a:r>
              <a:rPr lang="fr-FR" sz="1400" dirty="0">
                <a:solidFill>
                  <a:srgbClr val="C18348"/>
                </a:solidFill>
                <a:latin typeface="Californian FB" panose="0207040306080B030204" pitchFamily="18" charset="0"/>
              </a:rPr>
              <a:t> and make powers. The </a:t>
            </a:r>
            <a:r>
              <a:rPr lang="en-US" sz="1400" dirty="0">
                <a:solidFill>
                  <a:srgbClr val="C18348"/>
                </a:solidFill>
                <a:latin typeface="Californian FB" panose="0207040306080B030204" pitchFamily="18" charset="0"/>
              </a:rPr>
              <a:t>further they go, the more they understand that the powers are developed on living subject with high death rates.</a:t>
            </a:r>
          </a:p>
          <a:p>
            <a:pPr marL="0" indent="0" algn="just">
              <a:buNone/>
            </a:pPr>
            <a:r>
              <a:rPr lang="en-US" sz="1400" dirty="0">
                <a:solidFill>
                  <a:srgbClr val="C18348"/>
                </a:solidFill>
                <a:latin typeface="Californian FB" panose="0207040306080B030204" pitchFamily="18" charset="0"/>
              </a:rPr>
              <a:t>They quickly meet an alien scientist,</a:t>
            </a:r>
            <a:r>
              <a:rPr lang="en-US" sz="1400" dirty="0">
                <a:latin typeface="Californian FB" panose="0207040306080B030204" pitchFamily="18" charset="0"/>
              </a:rPr>
              <a:t> </a:t>
            </a:r>
            <a:r>
              <a:rPr lang="en-US" sz="1400" i="1" dirty="0" err="1">
                <a:solidFill>
                  <a:srgbClr val="00B050"/>
                </a:solidFill>
                <a:latin typeface="Californian FB" panose="0207040306080B030204" pitchFamily="18" charset="0"/>
              </a:rPr>
              <a:t>Sunev</a:t>
            </a:r>
            <a:r>
              <a:rPr lang="en-US" sz="1400" dirty="0">
                <a:solidFill>
                  <a:srgbClr val="C18348"/>
                </a:solidFill>
                <a:latin typeface="Californian FB" panose="0207040306080B030204" pitchFamily="18" charset="0"/>
              </a:rPr>
              <a:t>, that lead them at distance by opening doors and giving them ammo at distance.</a:t>
            </a:r>
          </a:p>
          <a:p>
            <a:pPr marL="0" indent="0" algn="just">
              <a:buNone/>
            </a:pPr>
            <a:r>
              <a:rPr lang="en-US" sz="1400" dirty="0">
                <a:solidFill>
                  <a:srgbClr val="C18348"/>
                </a:solidFill>
                <a:latin typeface="Californian FB" panose="0207040306080B030204" pitchFamily="18" charset="0"/>
              </a:rPr>
              <a:t>They eventually arrive in a giant room in wich they found </a:t>
            </a:r>
            <a:r>
              <a:rPr lang="en-US" sz="1400" i="1" dirty="0" err="1">
                <a:solidFill>
                  <a:srgbClr val="00B050"/>
                </a:solidFill>
                <a:latin typeface="Californian FB" panose="0207040306080B030204" pitchFamily="18" charset="0"/>
              </a:rPr>
              <a:t>Sunev</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that tell them to go to the last floor to give powers to </a:t>
            </a:r>
            <a:r>
              <a:rPr lang="en-US" sz="1400" dirty="0" err="1">
                <a:solidFill>
                  <a:srgbClr val="C18348"/>
                </a:solidFill>
                <a:latin typeface="Californian FB" panose="0207040306080B030204" pitchFamily="18" charset="0"/>
              </a:rPr>
              <a:t>venusian</a:t>
            </a:r>
            <a:r>
              <a:rPr lang="en-US" sz="1400" dirty="0">
                <a:solidFill>
                  <a:srgbClr val="C18348"/>
                </a:solidFill>
                <a:latin typeface="Californian FB" panose="0207040306080B030204" pitchFamily="18" charset="0"/>
              </a:rPr>
              <a:t>,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try to decline but an alarm start and a giant alien monster is freed.</a:t>
            </a:r>
          </a:p>
          <a:p>
            <a:pPr marL="0" indent="0" algn="just">
              <a:buNone/>
            </a:pPr>
            <a:r>
              <a:rPr lang="en-US" sz="1400" dirty="0">
                <a:solidFill>
                  <a:srgbClr val="C18348"/>
                </a:solidFill>
                <a:latin typeface="Californian FB" panose="0207040306080B030204" pitchFamily="18" charset="0"/>
              </a:rPr>
              <a:t>Once the giant is defeated, </a:t>
            </a:r>
            <a:r>
              <a:rPr lang="en-US" sz="1400" i="1" dirty="0">
                <a:solidFill>
                  <a:srgbClr val="00B050"/>
                </a:solidFill>
                <a:latin typeface="Californian FB" panose="0207040306080B030204" pitchFamily="18" charset="0"/>
              </a:rPr>
              <a:t>Andrew</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get the alien compound but tell</a:t>
            </a:r>
            <a:r>
              <a:rPr lang="en-US" sz="1400" dirty="0">
                <a:latin typeface="Californian FB" panose="0207040306080B030204" pitchFamily="18" charset="0"/>
              </a:rPr>
              <a:t>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he want to leave the planet now, that’s where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realize that </a:t>
            </a:r>
            <a:r>
              <a:rPr lang="en-US" sz="1400" i="1" dirty="0">
                <a:solidFill>
                  <a:srgbClr val="00B050"/>
                </a:solidFill>
                <a:latin typeface="Californian FB" panose="0207040306080B030204" pitchFamily="18" charset="0"/>
              </a:rPr>
              <a:t>Andrew</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wanted to get resources before leaving the planet and make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send him here on purpose.</a:t>
            </a:r>
          </a:p>
          <a:p>
            <a:pPr marL="0" indent="0" algn="just">
              <a:buNone/>
            </a:pPr>
            <a:r>
              <a:rPr lang="fr-FR" sz="1400" i="1" dirty="0">
                <a:solidFill>
                  <a:srgbClr val="FFFF00"/>
                </a:solidFill>
                <a:latin typeface="Californian FB" panose="0207040306080B030204" pitchFamily="18" charset="0"/>
              </a:rPr>
              <a:t>Geccons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arrives and start to threat the 2 characters. </a:t>
            </a:r>
            <a:r>
              <a:rPr lang="en-US" sz="1400" i="1" dirty="0">
                <a:solidFill>
                  <a:srgbClr val="00B050"/>
                </a:solidFill>
                <a:latin typeface="Californian FB" panose="0207040306080B030204" pitchFamily="18" charset="0"/>
              </a:rPr>
              <a:t>Andrew</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steal</a:t>
            </a:r>
            <a:r>
              <a:rPr lang="en-US" sz="1400" dirty="0">
                <a:latin typeface="Californian FB" panose="0207040306080B030204" pitchFamily="18" charset="0"/>
              </a:rPr>
              <a:t> </a:t>
            </a:r>
            <a:r>
              <a:rPr lang="en-US" sz="1400" i="1" dirty="0">
                <a:solidFill>
                  <a:srgbClr val="00B050"/>
                </a:solidFill>
                <a:latin typeface="Californian FB" panose="0207040306080B030204" pitchFamily="18" charset="0"/>
              </a:rPr>
              <a:t>Wikus</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sky hook to leave while he try to fight </a:t>
            </a:r>
            <a:r>
              <a:rPr lang="fr-FR" sz="1400" i="1" dirty="0" err="1">
                <a:solidFill>
                  <a:srgbClr val="FFFF00"/>
                </a:solidFill>
                <a:latin typeface="Californian FB" panose="0207040306080B030204" pitchFamily="18" charset="0"/>
              </a:rPr>
              <a:t>Geccon</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and </a:t>
            </a:r>
            <a:r>
              <a:rPr lang="en-US" sz="1400" i="1" dirty="0" err="1">
                <a:solidFill>
                  <a:srgbClr val="00B050"/>
                </a:solidFill>
                <a:latin typeface="Californian FB" panose="0207040306080B030204" pitchFamily="18" charset="0"/>
              </a:rPr>
              <a:t>Sunev</a:t>
            </a:r>
            <a:r>
              <a:rPr lang="en-US" sz="1400" dirty="0">
                <a:latin typeface="Californian FB" panose="0207040306080B030204" pitchFamily="18" charset="0"/>
              </a:rPr>
              <a:t> </a:t>
            </a:r>
            <a:r>
              <a:rPr lang="en-US" sz="1400" dirty="0">
                <a:solidFill>
                  <a:srgbClr val="C18348"/>
                </a:solidFill>
                <a:latin typeface="Californian FB" panose="0207040306080B030204" pitchFamily="18" charset="0"/>
              </a:rPr>
              <a:t>push him with compound to the last floor:</a:t>
            </a:r>
            <a:r>
              <a:rPr lang="en-US" sz="1400" dirty="0">
                <a:latin typeface="Californian FB" panose="0207040306080B030204" pitchFamily="18" charset="0"/>
              </a:rPr>
              <a:t> </a:t>
            </a:r>
            <a:r>
              <a:rPr lang="en-US" sz="1400" i="1" dirty="0">
                <a:solidFill>
                  <a:srgbClr val="0070C0"/>
                </a:solidFill>
                <a:latin typeface="Californian FB" panose="0207040306080B030204" pitchFamily="18" charset="0"/>
              </a:rPr>
              <a:t>The Depths</a:t>
            </a:r>
            <a:r>
              <a:rPr lang="en-US" sz="1400" dirty="0">
                <a:latin typeface="Californian FB" panose="0207040306080B030204" pitchFamily="18" charset="0"/>
              </a:rPr>
              <a:t>.</a:t>
            </a:r>
            <a:endParaRPr lang="fr-FR" sz="1400" b="0" i="0" dirty="0">
              <a:effectLst/>
              <a:latin typeface="Californian FB" panose="0207040306080B030204" pitchFamily="18" charset="0"/>
            </a:endParaRPr>
          </a:p>
        </p:txBody>
      </p:sp>
      <p:sp>
        <p:nvSpPr>
          <p:cNvPr id="8" name="Title 1">
            <a:extLst>
              <a:ext uri="{FF2B5EF4-FFF2-40B4-BE49-F238E27FC236}">
                <a16:creationId xmlns:a16="http://schemas.microsoft.com/office/drawing/2014/main" id="{8A72374A-E1EB-0CE8-77A9-C21797B6CA3B}"/>
              </a:ext>
            </a:extLst>
          </p:cNvPr>
          <p:cNvSpPr txBox="1">
            <a:spLocks/>
          </p:cNvSpPr>
          <p:nvPr/>
        </p:nvSpPr>
        <p:spPr>
          <a:xfrm>
            <a:off x="155953"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Complete Story</a:t>
            </a:r>
            <a:endParaRPr lang="en-GB" sz="3400" dirty="0">
              <a:solidFill>
                <a:srgbClr val="FFF0AF"/>
              </a:solidFill>
              <a:latin typeface="Runy Tunes Revisited NF" panose="02010608030204020504" pitchFamily="50" charset="0"/>
              <a:ea typeface="+mn-ea"/>
              <a:cs typeface="+mn-cs"/>
            </a:endParaRPr>
          </a:p>
        </p:txBody>
      </p:sp>
      <p:pic>
        <p:nvPicPr>
          <p:cNvPr id="10" name="Image 9" descr="Une image contenant capture d’écran, art, Rectangle, Symétrie&#10;&#10;Description générée automatiquement">
            <a:hlinkClick r:id="rId3" action="ppaction://hlinksldjump"/>
            <a:extLst>
              <a:ext uri="{FF2B5EF4-FFF2-40B4-BE49-F238E27FC236}">
                <a16:creationId xmlns:a16="http://schemas.microsoft.com/office/drawing/2014/main" id="{5E5CD7E4-F4D9-3F96-F777-6D5326158C7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1" name="Groupe 10">
            <a:extLst>
              <a:ext uri="{FF2B5EF4-FFF2-40B4-BE49-F238E27FC236}">
                <a16:creationId xmlns:a16="http://schemas.microsoft.com/office/drawing/2014/main" id="{B1061685-0098-7F75-DCC5-1720E17F7E4C}"/>
              </a:ext>
            </a:extLst>
          </p:cNvPr>
          <p:cNvGrpSpPr/>
          <p:nvPr/>
        </p:nvGrpSpPr>
        <p:grpSpPr>
          <a:xfrm>
            <a:off x="0" y="612761"/>
            <a:ext cx="3876408" cy="638175"/>
            <a:chOff x="146133" y="762617"/>
            <a:chExt cx="3876408" cy="638175"/>
          </a:xfrm>
        </p:grpSpPr>
        <p:pic>
          <p:nvPicPr>
            <p:cNvPr id="12" name="Image 11" descr="Une image contenant capture d’écran, art, Rectangle, Symétrie&#10;&#10;Description générée automatiquement">
              <a:extLst>
                <a:ext uri="{FF2B5EF4-FFF2-40B4-BE49-F238E27FC236}">
                  <a16:creationId xmlns:a16="http://schemas.microsoft.com/office/drawing/2014/main" id="{6C2EDD12-EDEF-D98C-0E06-9DCF63B85B16}"/>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4" name="Image 13" descr="Une image contenant capture d’écran, art, Rectangle, Symétrie&#10;&#10;Description générée automatiquement">
              <a:extLst>
                <a:ext uri="{FF2B5EF4-FFF2-40B4-BE49-F238E27FC236}">
                  <a16:creationId xmlns:a16="http://schemas.microsoft.com/office/drawing/2014/main" id="{3EACA05B-42FD-FBE3-1222-79D84A241D73}"/>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9341D843-F5A1-E5A2-3DB4-1F7381FBCDBC}"/>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67CEBFFD-2910-3CEA-D907-B46492A76016}"/>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2EA34F04-ECD6-2245-93F5-767606D3844D}"/>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8" name="Image 17" descr="Une image contenant capture d’écran, art, Rectangle, Symétrie&#10;&#10;Description générée automatiquement">
            <a:extLst>
              <a:ext uri="{FF2B5EF4-FFF2-40B4-BE49-F238E27FC236}">
                <a16:creationId xmlns:a16="http://schemas.microsoft.com/office/drawing/2014/main" id="{CB67A75D-EC9B-FF03-231C-38F3D25C747E}"/>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3928687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art, Symétrie, motif, Motif&#10;&#10;Description générée automatiquement">
            <a:extLst>
              <a:ext uri="{FF2B5EF4-FFF2-40B4-BE49-F238E27FC236}">
                <a16:creationId xmlns:a16="http://schemas.microsoft.com/office/drawing/2014/main" id="{5EBF8567-0859-A590-E2A5-158AF950B717}"/>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5E80E49C-198F-6632-0858-A245D737624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Complete Story</a:t>
            </a:r>
            <a:endParaRPr lang="en-GB" sz="3400" dirty="0">
              <a:solidFill>
                <a:srgbClr val="C18348"/>
              </a:solidFill>
              <a:latin typeface="Runy Tunes Revisited NF" panose="02010608030204020504" pitchFamily="50" charset="0"/>
              <a:ea typeface="+mn-ea"/>
              <a:cs typeface="+mn-cs"/>
            </a:endParaRP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dirty="0"/>
              <a:t>Calisto_Infinite_Narrative_Design_Document</a:t>
            </a:r>
            <a:endParaRPr lang="en-GB" dirty="0"/>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28</a:t>
            </a:fld>
            <a:endParaRPr lang="en-GB" dirty="0"/>
          </a:p>
        </p:txBody>
      </p:sp>
      <p:sp>
        <p:nvSpPr>
          <p:cNvPr id="10" name="ZoneTexte 9">
            <a:extLst>
              <a:ext uri="{FF2B5EF4-FFF2-40B4-BE49-F238E27FC236}">
                <a16:creationId xmlns:a16="http://schemas.microsoft.com/office/drawing/2014/main" id="{A5D8B62C-D1B6-8B77-CEEE-59C1C8EDE5E4}"/>
              </a:ext>
            </a:extLst>
          </p:cNvPr>
          <p:cNvSpPr txBox="1"/>
          <p:nvPr/>
        </p:nvSpPr>
        <p:spPr>
          <a:xfrm>
            <a:off x="138023" y="2757659"/>
            <a:ext cx="11804210" cy="1415772"/>
          </a:xfrm>
          <a:prstGeom prst="rect">
            <a:avLst/>
          </a:prstGeom>
          <a:noFill/>
        </p:spPr>
        <p:txBody>
          <a:bodyPr wrap="square">
            <a:spAutoFit/>
          </a:bodyPr>
          <a:lstStyle/>
          <a:p>
            <a:pPr marL="342900" indent="-342900" algn="just">
              <a:buFont typeface="Arial" panose="020B0604020202020204" pitchFamily="34" charset="0"/>
              <a:buChar char="•"/>
            </a:pPr>
            <a:r>
              <a:rPr lang="fr-FR" sz="1600" dirty="0">
                <a:solidFill>
                  <a:srgbClr val="C18348"/>
                </a:solidFill>
                <a:latin typeface="Californian FB" panose="0207040306080B030204" pitchFamily="18" charset="0"/>
              </a:rPr>
              <a:t>Back in </a:t>
            </a:r>
            <a:r>
              <a:rPr lang="fr-FR" sz="1600" dirty="0" err="1">
                <a:solidFill>
                  <a:srgbClr val="C18348"/>
                </a:solidFill>
                <a:latin typeface="Californian FB" panose="0207040306080B030204" pitchFamily="18" charset="0"/>
              </a:rPr>
              <a:t>town</a:t>
            </a:r>
            <a:endParaRPr lang="fr-FR" sz="1600" dirty="0">
              <a:solidFill>
                <a:srgbClr val="C18348"/>
              </a:solidFill>
              <a:latin typeface="Californian FB" panose="0207040306080B030204" pitchFamily="18" charset="0"/>
            </a:endParaRP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get back to </a:t>
            </a:r>
            <a:r>
              <a:rPr lang="fr-FR" sz="1400" i="1" dirty="0">
                <a:solidFill>
                  <a:srgbClr val="0070C0"/>
                </a:solidFill>
                <a:latin typeface="Californian FB" panose="0207040306080B030204" pitchFamily="18" charset="0"/>
              </a:rPr>
              <a:t>Prime City</a:t>
            </a:r>
            <a:r>
              <a:rPr lang="fr-FR" sz="1400" dirty="0">
                <a:solidFill>
                  <a:srgbClr val="C18348"/>
                </a:solidFill>
                <a:latin typeface="Californian FB" panose="0207040306080B030204" pitchFamily="18" charset="0"/>
              </a:rPr>
              <a:t>, the chaos has </a:t>
            </a:r>
            <a:r>
              <a:rPr lang="fr-FR" sz="1400" dirty="0" err="1">
                <a:solidFill>
                  <a:srgbClr val="C18348"/>
                </a:solidFill>
                <a:latin typeface="Californian FB" panose="0207040306080B030204" pitchFamily="18" charset="0"/>
              </a:rPr>
              <a:t>taken</a:t>
            </a:r>
            <a:r>
              <a:rPr lang="fr-FR" sz="1400" dirty="0">
                <a:solidFill>
                  <a:srgbClr val="C18348"/>
                </a:solidFill>
                <a:latin typeface="Californian FB" panose="0207040306080B030204" pitchFamily="18" charset="0"/>
              </a:rPr>
              <a:t> all of </a:t>
            </a:r>
            <a:r>
              <a:rPr lang="fr-FR" sz="1400" i="1" dirty="0" err="1">
                <a:solidFill>
                  <a:srgbClr val="0070C0"/>
                </a:solidFill>
                <a:latin typeface="Californian FB" panose="0207040306080B030204" pitchFamily="18" charset="0"/>
              </a:rPr>
              <a:t>Columburgh</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the city is </a:t>
            </a:r>
            <a:r>
              <a:rPr lang="fr-FR" sz="1400" dirty="0" err="1">
                <a:solidFill>
                  <a:srgbClr val="C18348"/>
                </a:solidFill>
                <a:latin typeface="Californian FB" panose="0207040306080B030204" pitchFamily="18" charset="0"/>
              </a:rPr>
              <a:t>now</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filled</a:t>
            </a:r>
            <a:r>
              <a:rPr lang="fr-FR" sz="1400" dirty="0">
                <a:solidFill>
                  <a:srgbClr val="C18348"/>
                </a:solidFill>
                <a:latin typeface="Californian FB" panose="0207040306080B030204" pitchFamily="18" charset="0"/>
              </a:rPr>
              <a:t> with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and</a:t>
            </a:r>
            <a:r>
              <a:rPr lang="fr-FR" sz="1400" dirty="0">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fighting</a:t>
            </a:r>
            <a:r>
              <a:rPr lang="fr-FR" sz="1400" dirty="0">
                <a:solidFill>
                  <a:srgbClr val="C18348"/>
                </a:solidFill>
                <a:latin typeface="Californian FB" panose="0207040306080B030204" pitchFamily="18" charset="0"/>
              </a:rPr>
              <a:t>.</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has </a:t>
            </a:r>
            <a:r>
              <a:rPr lang="fr-FR" sz="1400" dirty="0" err="1">
                <a:solidFill>
                  <a:srgbClr val="C18348"/>
                </a:solidFill>
                <a:latin typeface="Californian FB" panose="0207040306080B030204" pitchFamily="18" charset="0"/>
              </a:rPr>
              <a:t>now</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developped</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many</a:t>
            </a:r>
            <a:r>
              <a:rPr lang="fr-FR" sz="1400" dirty="0">
                <a:solidFill>
                  <a:srgbClr val="C18348"/>
                </a:solidFill>
                <a:latin typeface="Californian FB" panose="0207040306080B030204" pitchFamily="18" charset="0"/>
              </a:rPr>
              <a:t> powers and there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start </a:t>
            </a:r>
            <a:r>
              <a:rPr lang="fr-FR" sz="1400" dirty="0" err="1">
                <a:solidFill>
                  <a:srgbClr val="C18348"/>
                </a:solidFill>
                <a:latin typeface="Californian FB" panose="0207040306080B030204" pitchFamily="18" charset="0"/>
              </a:rPr>
              <a:t>increasing</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get back to his ship to leave the planet but all path are block,</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make his way through the chaos by using rails and his powers.</a:t>
            </a:r>
          </a:p>
          <a:p>
            <a:pPr marL="0" indent="0" algn="just">
              <a:buNone/>
            </a:pPr>
            <a:r>
              <a:rPr lang="fr-FR" sz="1400" dirty="0">
                <a:solidFill>
                  <a:srgbClr val="C18348"/>
                </a:solidFill>
                <a:latin typeface="Californian FB" panose="0207040306080B030204" pitchFamily="18" charset="0"/>
              </a:rPr>
              <a:t>Once close to his ship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see</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using rails to go to a ship before </a:t>
            </a:r>
            <a:r>
              <a:rPr lang="fr-FR" sz="1400" dirty="0" err="1">
                <a:solidFill>
                  <a:srgbClr val="C18348"/>
                </a:solidFill>
                <a:latin typeface="Californian FB" panose="0207040306080B030204" pitchFamily="18" charset="0"/>
              </a:rPr>
              <a:t>it’s</a:t>
            </a:r>
            <a:r>
              <a:rPr lang="fr-FR" sz="1400" dirty="0">
                <a:solidFill>
                  <a:srgbClr val="C18348"/>
                </a:solidFill>
                <a:latin typeface="Californian FB" panose="0207040306080B030204" pitchFamily="18" charset="0"/>
              </a:rPr>
              <a:t> destroyed by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decide</a:t>
            </a:r>
            <a:r>
              <a:rPr lang="fr-FR" sz="1400" dirty="0">
                <a:solidFill>
                  <a:srgbClr val="C18348"/>
                </a:solidFill>
                <a:latin typeface="Californian FB" panose="0207040306080B030204" pitchFamily="18" charset="0"/>
              </a:rPr>
              <a:t> to get back to the city to bring him back.</a:t>
            </a:r>
          </a:p>
          <a:p>
            <a:pPr marL="0" indent="0" algn="just">
              <a:buNone/>
            </a:pPr>
            <a:r>
              <a:rPr lang="fr-FR" sz="1400" dirty="0">
                <a:solidFill>
                  <a:srgbClr val="C18348"/>
                </a:solidFill>
                <a:latin typeface="Californian FB" panose="0207040306080B030204" pitchFamily="18" charset="0"/>
              </a:rPr>
              <a:t>He get back to the other way and </a:t>
            </a:r>
            <a:r>
              <a:rPr lang="fr-FR" sz="1400" dirty="0" err="1">
                <a:solidFill>
                  <a:srgbClr val="C18348"/>
                </a:solidFill>
                <a:latin typeface="Californian FB" panose="0207040306080B030204" pitchFamily="18" charset="0"/>
              </a:rPr>
              <a:t>finally</a:t>
            </a:r>
            <a:r>
              <a:rPr lang="fr-FR" sz="1400" dirty="0">
                <a:solidFill>
                  <a:srgbClr val="C18348"/>
                </a:solidFill>
                <a:latin typeface="Californian FB" panose="0207040306080B030204" pitchFamily="18" charset="0"/>
              </a:rPr>
              <a:t> see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getting</a:t>
            </a:r>
            <a:r>
              <a:rPr lang="fr-FR" sz="1400" dirty="0">
                <a:solidFill>
                  <a:srgbClr val="C18348"/>
                </a:solidFill>
                <a:latin typeface="Californian FB" panose="0207040306080B030204" pitchFamily="18" charset="0"/>
              </a:rPr>
              <a:t> in a </a:t>
            </a:r>
            <a:r>
              <a:rPr lang="fr-FR" sz="1400" dirty="0" err="1">
                <a:solidFill>
                  <a:srgbClr val="C18348"/>
                </a:solidFill>
                <a:latin typeface="Californian FB" panose="0207040306080B030204" pitchFamily="18" charset="0"/>
              </a:rPr>
              <a:t>theater</a:t>
            </a:r>
            <a:r>
              <a:rPr lang="fr-FR" sz="1400" dirty="0">
                <a:solidFill>
                  <a:srgbClr val="C18348"/>
                </a:solidFill>
                <a:latin typeface="Californian FB" panose="0207040306080B030204" pitchFamily="18" charset="0"/>
              </a:rPr>
              <a:t>, he </a:t>
            </a:r>
            <a:r>
              <a:rPr lang="fr-FR" sz="1400" dirty="0" err="1">
                <a:solidFill>
                  <a:srgbClr val="C18348"/>
                </a:solidFill>
                <a:latin typeface="Californian FB" panose="0207040306080B030204" pitchFamily="18" charset="0"/>
              </a:rPr>
              <a:t>follows</a:t>
            </a:r>
            <a:r>
              <a:rPr lang="fr-FR" sz="1400" dirty="0">
                <a:solidFill>
                  <a:srgbClr val="C18348"/>
                </a:solidFill>
                <a:latin typeface="Californian FB" panose="0207040306080B030204" pitchFamily="18" charset="0"/>
              </a:rPr>
              <a:t>.</a:t>
            </a:r>
          </a:p>
        </p:txBody>
      </p:sp>
      <p:sp>
        <p:nvSpPr>
          <p:cNvPr id="12" name="ZoneTexte 11">
            <a:extLst>
              <a:ext uri="{FF2B5EF4-FFF2-40B4-BE49-F238E27FC236}">
                <a16:creationId xmlns:a16="http://schemas.microsoft.com/office/drawing/2014/main" id="{D38AAB06-7329-1C67-7A3E-802E16B866A2}"/>
              </a:ext>
            </a:extLst>
          </p:cNvPr>
          <p:cNvSpPr txBox="1"/>
          <p:nvPr/>
        </p:nvSpPr>
        <p:spPr>
          <a:xfrm>
            <a:off x="138023" y="4467068"/>
            <a:ext cx="11804210" cy="1846659"/>
          </a:xfrm>
          <a:prstGeom prst="rect">
            <a:avLst/>
          </a:prstGeom>
          <a:noFill/>
        </p:spPr>
        <p:txBody>
          <a:bodyPr wrap="square">
            <a:spAutoFit/>
          </a:bodyPr>
          <a:lstStyle/>
          <a:p>
            <a:pPr marL="285750" indent="-285750" algn="just">
              <a:buFont typeface="Arial" panose="020B0604020202020204" pitchFamily="34" charset="0"/>
              <a:buChar char="•"/>
            </a:pPr>
            <a:r>
              <a:rPr lang="fr-FR" sz="1600" dirty="0">
                <a:solidFill>
                  <a:srgbClr val="C18348"/>
                </a:solidFill>
                <a:latin typeface="Californian FB" panose="0207040306080B030204" pitchFamily="18" charset="0"/>
              </a:rPr>
              <a:t>Final</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get in the </a:t>
            </a:r>
            <a:r>
              <a:rPr lang="fr-FR" sz="1400" dirty="0" err="1">
                <a:solidFill>
                  <a:srgbClr val="C18348"/>
                </a:solidFill>
                <a:latin typeface="Californian FB" panose="0207040306080B030204" pitchFamily="18" charset="0"/>
              </a:rPr>
              <a:t>theater</a:t>
            </a:r>
            <a:r>
              <a:rPr lang="fr-FR" sz="1400" dirty="0">
                <a:solidFill>
                  <a:srgbClr val="C18348"/>
                </a:solidFill>
                <a:latin typeface="Californian FB" panose="0207040306080B030204" pitchFamily="18" charset="0"/>
              </a:rPr>
              <a:t> and find </a:t>
            </a:r>
            <a:r>
              <a:rPr lang="fr-FR" sz="1400" i="1" dirty="0">
                <a:solidFill>
                  <a:srgbClr val="00B050"/>
                </a:solidFill>
                <a:latin typeface="Californian FB" panose="0207040306080B030204" pitchFamily="18" charset="0"/>
              </a:rPr>
              <a:t>Andrew </a:t>
            </a:r>
            <a:r>
              <a:rPr lang="fr-FR" sz="1400" i="1" dirty="0" err="1">
                <a:solidFill>
                  <a:srgbClr val="00B050"/>
                </a:solidFill>
                <a:latin typeface="Californian FB" panose="0207040306080B030204" pitchFamily="18" charset="0"/>
              </a:rPr>
              <a:t>Bradman</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infected</a:t>
            </a:r>
            <a:r>
              <a:rPr lang="fr-FR" sz="1400" dirty="0">
                <a:solidFill>
                  <a:srgbClr val="C18348"/>
                </a:solidFill>
                <a:latin typeface="Californian FB" panose="0207040306080B030204" pitchFamily="18" charset="0"/>
              </a:rPr>
              <a:t> lose his </a:t>
            </a:r>
            <a:r>
              <a:rPr lang="fr-FR" sz="1400" dirty="0" err="1">
                <a:solidFill>
                  <a:srgbClr val="C18348"/>
                </a:solidFill>
                <a:latin typeface="Californian FB" panose="0207040306080B030204" pitchFamily="18" charset="0"/>
              </a:rPr>
              <a:t>mind</a:t>
            </a:r>
            <a:r>
              <a:rPr lang="fr-FR" sz="1400" dirty="0">
                <a:solidFill>
                  <a:srgbClr val="C18348"/>
                </a:solidFill>
                <a:latin typeface="Californian FB" panose="0207040306080B030204" pitchFamily="18" charset="0"/>
              </a:rPr>
              <a:t> and attack him with all sort of powers.</a:t>
            </a:r>
          </a:p>
          <a:p>
            <a:pPr marL="0" indent="0" algn="just">
              <a:buNone/>
            </a:pPr>
            <a:r>
              <a:rPr lang="fr-FR" sz="1400" dirty="0">
                <a:solidFill>
                  <a:srgbClr val="C18348"/>
                </a:solidFill>
                <a:latin typeface="Californian FB" panose="0207040306080B030204" pitchFamily="18" charset="0"/>
              </a:rPr>
              <a:t>As the fight continue some </a:t>
            </a:r>
            <a:r>
              <a:rPr lang="fr-FR" sz="1400" i="1" dirty="0">
                <a:solidFill>
                  <a:srgbClr val="FFFF00"/>
                </a:solidFill>
                <a:latin typeface="Californian FB" panose="0207040306080B030204" pitchFamily="18" charset="0"/>
              </a:rPr>
              <a:t>mutants</a:t>
            </a:r>
            <a:r>
              <a:rPr lang="fr-FR" sz="1400" dirty="0">
                <a:latin typeface="Californian FB" panose="0207040306080B030204" pitchFamily="18" charset="0"/>
              </a:rPr>
              <a: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and</a:t>
            </a:r>
            <a:r>
              <a:rPr lang="fr-FR" sz="1400" dirty="0">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appear and are used by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his powers.</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defeat</a:t>
            </a:r>
            <a:r>
              <a:rPr lang="fr-FR" sz="1400" dirty="0">
                <a:solidFill>
                  <a:srgbClr val="C18348"/>
                </a:solidFill>
                <a:latin typeface="Californian FB" panose="0207040306080B030204" pitchFamily="18" charset="0"/>
              </a:rPr>
              <a:t> him by using all his powers, rails and </a:t>
            </a:r>
            <a:r>
              <a:rPr lang="fr-FR" sz="1400" dirty="0" err="1">
                <a:solidFill>
                  <a:srgbClr val="C18348"/>
                </a:solidFill>
                <a:latin typeface="Californian FB" panose="0207040306080B030204" pitchFamily="18" charset="0"/>
              </a:rPr>
              <a:t>weapons</a:t>
            </a:r>
            <a:r>
              <a:rPr lang="fr-FR" sz="1400" dirty="0">
                <a:solidFill>
                  <a:srgbClr val="C18348"/>
                </a:solidFill>
                <a:latin typeface="Californian FB" panose="0207040306080B030204" pitchFamily="18" charset="0"/>
              </a:rPr>
              <a:t> to attack at every angle and destroy all his </a:t>
            </a:r>
            <a:r>
              <a:rPr lang="fr-FR" sz="1400" dirty="0" err="1">
                <a:solidFill>
                  <a:srgbClr val="C18348"/>
                </a:solidFill>
                <a:latin typeface="Californian FB" panose="0207040306080B030204" pitchFamily="18" charset="0"/>
              </a:rPr>
              <a:t>weaknesses</a:t>
            </a:r>
            <a:r>
              <a:rPr lang="fr-FR" sz="1400" dirty="0">
                <a:solidFill>
                  <a:srgbClr val="C18348"/>
                </a:solidFill>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He carry</a:t>
            </a:r>
            <a:r>
              <a:rPr lang="fr-FR" sz="1400" dirty="0">
                <a:latin typeface="Californian FB" panose="0207040306080B030204" pitchFamily="18" charset="0"/>
              </a:rPr>
              <a:t> </a:t>
            </a:r>
            <a:r>
              <a:rPr lang="fr-FR" sz="1400" i="1" dirty="0">
                <a:solidFill>
                  <a:srgbClr val="00B050"/>
                </a:solidFill>
                <a:latin typeface="Californian FB" panose="0207040306080B030204" pitchFamily="18" charset="0"/>
              </a:rPr>
              <a:t>Andrew</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on his back to bring him back to </a:t>
            </a:r>
            <a:r>
              <a:rPr lang="fr-FR" sz="1400" i="1" dirty="0">
                <a:solidFill>
                  <a:srgbClr val="0070C0"/>
                </a:solidFill>
                <a:latin typeface="Californian FB" panose="0207040306080B030204" pitchFamily="18" charset="0"/>
              </a:rPr>
              <a:t>Callisto</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go his ship with rails and leave the planet.</a:t>
            </a:r>
          </a:p>
          <a:p>
            <a:pPr marL="0" indent="0" algn="just">
              <a:buNone/>
            </a:pPr>
            <a:r>
              <a:rPr lang="fr-FR" sz="1400" dirty="0">
                <a:solidFill>
                  <a:srgbClr val="C18348"/>
                </a:solidFill>
                <a:latin typeface="Californian FB" panose="0207040306080B030204" pitchFamily="18" charset="0"/>
              </a:rPr>
              <a:t>Once he leave the planet,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can </a:t>
            </a:r>
            <a:r>
              <a:rPr lang="fr-FR" sz="1400" dirty="0" err="1">
                <a:solidFill>
                  <a:srgbClr val="C18348"/>
                </a:solidFill>
                <a:latin typeface="Californian FB" panose="0207040306080B030204" pitchFamily="18" charset="0"/>
              </a:rPr>
              <a:t>take</a:t>
            </a:r>
            <a:r>
              <a:rPr lang="fr-FR" sz="1400" dirty="0">
                <a:solidFill>
                  <a:srgbClr val="C18348"/>
                </a:solidFill>
                <a:latin typeface="Californian FB" panose="0207040306080B030204" pitchFamily="18" charset="0"/>
              </a:rPr>
              <a:t> off his </a:t>
            </a:r>
            <a:r>
              <a:rPr lang="fr-FR" sz="1400" dirty="0" err="1">
                <a:solidFill>
                  <a:srgbClr val="C18348"/>
                </a:solidFill>
                <a:latin typeface="Californian FB" panose="0207040306080B030204" pitchFamily="18" charset="0"/>
              </a:rPr>
              <a:t>helmet</a:t>
            </a:r>
            <a:r>
              <a:rPr lang="fr-FR" sz="1400" dirty="0">
                <a:solidFill>
                  <a:srgbClr val="C18348"/>
                </a:solidFill>
                <a:latin typeface="Californian FB" panose="0207040306080B030204" pitchFamily="18" charset="0"/>
              </a:rPr>
              <a:t> set the ship to auto pilot and go to</a:t>
            </a:r>
            <a:r>
              <a:rPr lang="fr-FR" sz="1400" dirty="0">
                <a:latin typeface="Californian FB" panose="0207040306080B030204" pitchFamily="18" charset="0"/>
              </a:rPr>
              <a:t> </a:t>
            </a:r>
            <a:r>
              <a:rPr lang="fr-FR" sz="1400" i="1" dirty="0">
                <a:solidFill>
                  <a:srgbClr val="0070C0"/>
                </a:solidFill>
                <a:latin typeface="Californian FB" panose="0207040306080B030204" pitchFamily="18" charset="0"/>
              </a:rPr>
              <a:t>Callisto</a:t>
            </a:r>
            <a:r>
              <a:rPr lang="fr-FR" sz="1400" dirty="0">
                <a:solidFill>
                  <a:srgbClr val="C18348"/>
                </a:solidFill>
                <a:latin typeface="Californian FB" panose="0207040306080B030204" pitchFamily="18" charset="0"/>
              </a:rPr>
              <a:t>, then he </a:t>
            </a:r>
            <a:r>
              <a:rPr lang="fr-FR" sz="1400" dirty="0" err="1">
                <a:solidFill>
                  <a:srgbClr val="C18348"/>
                </a:solidFill>
                <a:latin typeface="Californian FB" panose="0207040306080B030204" pitchFamily="18" charset="0"/>
              </a:rPr>
              <a:t>realise</a:t>
            </a:r>
            <a:r>
              <a:rPr lang="fr-FR" sz="1400" dirty="0">
                <a:solidFill>
                  <a:srgbClr val="C18348"/>
                </a:solidFill>
                <a:latin typeface="Californian FB" panose="0207040306080B030204" pitchFamily="18" charset="0"/>
              </a:rPr>
              <a:t> that he is </a:t>
            </a:r>
            <a:r>
              <a:rPr lang="fr-FR" sz="1400" dirty="0" err="1">
                <a:solidFill>
                  <a:srgbClr val="C18348"/>
                </a:solidFill>
                <a:latin typeface="Californian FB" panose="0207040306080B030204" pitchFamily="18" charset="0"/>
              </a:rPr>
              <a:t>bleeding</a:t>
            </a:r>
            <a:r>
              <a:rPr lang="fr-FR" sz="1400" dirty="0">
                <a:solidFill>
                  <a:srgbClr val="C18348"/>
                </a:solidFill>
                <a:latin typeface="Californian FB" panose="0207040306080B030204" pitchFamily="18" charset="0"/>
              </a:rPr>
              <a:t> and his </a:t>
            </a:r>
            <a:r>
              <a:rPr lang="fr-FR" sz="1400" dirty="0" err="1">
                <a:solidFill>
                  <a:srgbClr val="C18348"/>
                </a:solidFill>
                <a:latin typeface="Californian FB" panose="0207040306080B030204" pitchFamily="18" charset="0"/>
              </a:rPr>
              <a:t>blood</a:t>
            </a:r>
            <a:r>
              <a:rPr lang="fr-FR" sz="1400" dirty="0">
                <a:solidFill>
                  <a:srgbClr val="C18348"/>
                </a:solidFill>
                <a:latin typeface="Californian FB" panose="0207040306080B030204" pitchFamily="18" charset="0"/>
              </a:rPr>
              <a:t> is green.</a:t>
            </a:r>
          </a:p>
          <a:p>
            <a:pPr marL="0" indent="0" algn="just">
              <a:buNone/>
            </a:pPr>
            <a:endParaRPr lang="fr-FR" sz="1400" dirty="0">
              <a:latin typeface="Californian FB" panose="0207040306080B030204" pitchFamily="18" charset="0"/>
            </a:endParaRP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is </a:t>
            </a:r>
            <a:r>
              <a:rPr lang="fr-FR" sz="1400" dirty="0" err="1">
                <a:solidFill>
                  <a:srgbClr val="C18348"/>
                </a:solidFill>
                <a:latin typeface="Californian FB" panose="0207040306080B030204" pitchFamily="18" charset="0"/>
              </a:rPr>
              <a:t>infected</a:t>
            </a:r>
            <a:r>
              <a:rPr lang="fr-FR" sz="1400" dirty="0">
                <a:solidFill>
                  <a:srgbClr val="C18348"/>
                </a:solidFill>
                <a:latin typeface="Californian FB" panose="0207040306080B030204" pitchFamily="18" charset="0"/>
              </a:rPr>
              <a:t>.</a:t>
            </a:r>
          </a:p>
        </p:txBody>
      </p:sp>
      <p:sp>
        <p:nvSpPr>
          <p:cNvPr id="11" name="ZoneTexte 10">
            <a:extLst>
              <a:ext uri="{FF2B5EF4-FFF2-40B4-BE49-F238E27FC236}">
                <a16:creationId xmlns:a16="http://schemas.microsoft.com/office/drawing/2014/main" id="{2884D87E-1EB1-1BEA-DC9B-BA15DCCE2528}"/>
              </a:ext>
            </a:extLst>
          </p:cNvPr>
          <p:cNvSpPr txBox="1"/>
          <p:nvPr/>
        </p:nvSpPr>
        <p:spPr>
          <a:xfrm>
            <a:off x="138023" y="1069763"/>
            <a:ext cx="11804210" cy="1631216"/>
          </a:xfrm>
          <a:prstGeom prst="rect">
            <a:avLst/>
          </a:prstGeom>
          <a:noFill/>
        </p:spPr>
        <p:txBody>
          <a:bodyPr wrap="square">
            <a:spAutoFit/>
          </a:bodyPr>
          <a:lstStyle/>
          <a:p>
            <a:pPr marL="285750" indent="-285750" algn="just">
              <a:buFont typeface="Arial" panose="020B0604020202020204" pitchFamily="34" charset="0"/>
              <a:buChar char="•"/>
            </a:pPr>
            <a:r>
              <a:rPr lang="fr-FR" sz="1600" dirty="0" err="1">
                <a:solidFill>
                  <a:srgbClr val="C18348"/>
                </a:solidFill>
                <a:latin typeface="Californian FB" panose="0207040306080B030204" pitchFamily="18" charset="0"/>
              </a:rPr>
              <a:t>Crusher</a:t>
            </a:r>
            <a:endParaRPr lang="fr-FR" sz="1600" dirty="0">
              <a:solidFill>
                <a:srgbClr val="C18348"/>
              </a:solidFill>
              <a:latin typeface="Californian FB" panose="0207040306080B030204" pitchFamily="18" charset="0"/>
            </a:endParaRPr>
          </a:p>
          <a:p>
            <a:pPr marL="0" indent="0" algn="just">
              <a:buNone/>
            </a:pP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lead</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to the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the chaos </a:t>
            </a:r>
            <a:r>
              <a:rPr lang="fr-FR" sz="1400" dirty="0" err="1">
                <a:solidFill>
                  <a:srgbClr val="C18348"/>
                </a:solidFill>
                <a:latin typeface="Californian FB" panose="0207040306080B030204" pitchFamily="18" charset="0"/>
              </a:rPr>
              <a:t>grow</a:t>
            </a:r>
            <a:r>
              <a:rPr lang="fr-FR" sz="1400" dirty="0">
                <a:solidFill>
                  <a:srgbClr val="C18348"/>
                </a:solidFill>
                <a:latin typeface="Californian FB" panose="0207040306080B030204" pitchFamily="18" charset="0"/>
              </a:rPr>
              <a:t> in </a:t>
            </a:r>
            <a:r>
              <a:rPr lang="fr-FR" sz="1400" i="1" dirty="0">
                <a:solidFill>
                  <a:srgbClr val="0070C0"/>
                </a:solidFill>
                <a:latin typeface="Californian FB" panose="0207040306080B030204" pitchFamily="18" charset="0"/>
              </a:rPr>
              <a:t>The </a:t>
            </a:r>
            <a:r>
              <a:rPr lang="fr-FR" sz="1400" i="1" dirty="0" err="1">
                <a:solidFill>
                  <a:srgbClr val="0070C0"/>
                </a:solidFill>
                <a:latin typeface="Californian FB" panose="0207040306080B030204" pitchFamily="18" charset="0"/>
              </a:rPr>
              <a:t>Depths</a:t>
            </a:r>
            <a:r>
              <a:rPr lang="fr-FR" sz="1400" i="1" dirty="0">
                <a:solidFill>
                  <a:srgbClr val="0070C0"/>
                </a:solidFill>
                <a:latin typeface="Californian FB" panose="0207040306080B030204" pitchFamily="18" charset="0"/>
              </a:rPr>
              <a:t> </a:t>
            </a:r>
            <a:r>
              <a:rPr lang="fr-FR" sz="1400" dirty="0">
                <a:solidFill>
                  <a:srgbClr val="C18348"/>
                </a:solidFill>
                <a:latin typeface="Californian FB" panose="0207040306080B030204" pitchFamily="18" charset="0"/>
              </a:rPr>
              <a:t>so</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protect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but they </a:t>
            </a:r>
            <a:r>
              <a:rPr lang="fr-FR" sz="1400" dirty="0" err="1">
                <a:solidFill>
                  <a:srgbClr val="C18348"/>
                </a:solidFill>
                <a:latin typeface="Californian FB" panose="0207040306080B030204" pitchFamily="18" charset="0"/>
              </a:rPr>
              <a:t>still</a:t>
            </a:r>
            <a:r>
              <a:rPr lang="fr-FR" sz="1400" dirty="0">
                <a:solidFill>
                  <a:srgbClr val="C18348"/>
                </a:solidFill>
                <a:latin typeface="Californian FB" panose="0207040306080B030204" pitchFamily="18" charset="0"/>
              </a:rPr>
              <a:t> need to </a:t>
            </a:r>
            <a:r>
              <a:rPr lang="fr-FR" sz="1400" dirty="0" err="1">
                <a:solidFill>
                  <a:srgbClr val="C18348"/>
                </a:solidFill>
                <a:latin typeface="Californian FB" panose="0207040306080B030204" pitchFamily="18" charset="0"/>
              </a:rPr>
              <a:t>take</a:t>
            </a:r>
            <a:r>
              <a:rPr lang="fr-FR" sz="1400" dirty="0">
                <a:solidFill>
                  <a:srgbClr val="C18348"/>
                </a:solidFill>
                <a:latin typeface="Californian FB" panose="0207040306080B030204" pitchFamily="18" charset="0"/>
              </a:rPr>
              <a:t> alternative route.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make </a:t>
            </a:r>
            <a:r>
              <a:rPr lang="fr-FR" sz="1400" dirty="0" err="1">
                <a:solidFill>
                  <a:srgbClr val="C18348"/>
                </a:solidFill>
                <a:latin typeface="Californian FB" panose="0207040306080B030204" pitchFamily="18" charset="0"/>
              </a:rPr>
              <a:t>different</a:t>
            </a:r>
            <a:r>
              <a:rPr lang="fr-FR" sz="1400" dirty="0">
                <a:solidFill>
                  <a:srgbClr val="C18348"/>
                </a:solidFill>
                <a:latin typeface="Californian FB" panose="0207040306080B030204" pitchFamily="18" charset="0"/>
              </a:rPr>
              <a:t> </a:t>
            </a:r>
            <a:r>
              <a:rPr lang="fr-FR" sz="1400" dirty="0" err="1">
                <a:solidFill>
                  <a:srgbClr val="C18348"/>
                </a:solidFill>
                <a:latin typeface="Californian FB" panose="0207040306080B030204" pitchFamily="18" charset="0"/>
              </a:rPr>
              <a:t>tools</a:t>
            </a:r>
            <a:r>
              <a:rPr lang="fr-FR" sz="1400" dirty="0">
                <a:solidFill>
                  <a:srgbClr val="C18348"/>
                </a:solidFill>
                <a:latin typeface="Californian FB" panose="0207040306080B030204" pitchFamily="18" charset="0"/>
              </a:rPr>
              <a:t> to move </a:t>
            </a:r>
            <a:r>
              <a:rPr lang="fr-FR" sz="1400" dirty="0" err="1">
                <a:solidFill>
                  <a:srgbClr val="C18348"/>
                </a:solidFill>
                <a:latin typeface="Californian FB" panose="0207040306080B030204" pitchFamily="18" charset="0"/>
              </a:rPr>
              <a:t>forward</a:t>
            </a:r>
            <a:r>
              <a:rPr lang="fr-FR" sz="1400" dirty="0">
                <a:solidFill>
                  <a:srgbClr val="C18348"/>
                </a:solidFill>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In the same time, </a:t>
            </a:r>
            <a:r>
              <a:rPr lang="fr-FR" sz="1400" i="1" dirty="0" err="1">
                <a:solidFill>
                  <a:srgbClr val="FFFF00"/>
                </a:solidFill>
                <a:latin typeface="Californian FB" panose="0207040306080B030204" pitchFamily="18" charset="0"/>
              </a:rPr>
              <a:t>Zegnaks</a:t>
            </a:r>
            <a:r>
              <a:rPr lang="fr-FR" sz="1400" i="1" dirty="0">
                <a:latin typeface="Californian FB" panose="0207040306080B030204" pitchFamily="18" charset="0"/>
              </a:rPr>
              <a:t> </a:t>
            </a:r>
            <a:r>
              <a:rPr lang="fr-FR" sz="1400" dirty="0" err="1">
                <a:solidFill>
                  <a:srgbClr val="C18348"/>
                </a:solidFill>
                <a:latin typeface="Californian FB" panose="0207040306080B030204" pitchFamily="18" charset="0"/>
              </a:rPr>
              <a:t>riots</a:t>
            </a:r>
            <a:r>
              <a:rPr lang="fr-FR" sz="1400" dirty="0">
                <a:solidFill>
                  <a:srgbClr val="C18348"/>
                </a:solidFill>
                <a:latin typeface="Californian FB" panose="0207040306080B030204" pitchFamily="18" charset="0"/>
              </a:rPr>
              <a:t> and start to </a:t>
            </a:r>
            <a:r>
              <a:rPr lang="en-US" sz="1400" dirty="0">
                <a:solidFill>
                  <a:srgbClr val="C18348"/>
                </a:solidFill>
                <a:latin typeface="Californian FB" panose="0207040306080B030204" pitchFamily="18" charset="0"/>
              </a:rPr>
              <a:t>gain ground against </a:t>
            </a:r>
            <a:r>
              <a:rPr lang="fr-FR" sz="1400" i="1" dirty="0">
                <a:solidFill>
                  <a:srgbClr val="FFFF00"/>
                </a:solidFill>
                <a:latin typeface="Californian FB" panose="0207040306080B030204" pitchFamily="18" charset="0"/>
              </a:rPr>
              <a:t>Geccons</a:t>
            </a:r>
            <a:r>
              <a:rPr lang="fr-FR" sz="1400" i="1" dirty="0">
                <a:latin typeface="Californian FB" panose="0207040306080B030204" pitchFamily="18" charset="0"/>
              </a:rPr>
              <a:t>.</a:t>
            </a:r>
          </a:p>
          <a:p>
            <a:pPr marL="0" indent="0" algn="just">
              <a:buNone/>
            </a:pPr>
            <a:r>
              <a:rPr lang="fr-FR" sz="1400" dirty="0">
                <a:solidFill>
                  <a:srgbClr val="C18348"/>
                </a:solidFill>
                <a:latin typeface="Californian FB" panose="0207040306080B030204" pitchFamily="18" charset="0"/>
              </a:rPr>
              <a:t>Once in the </a:t>
            </a:r>
            <a:r>
              <a:rPr lang="fr-FR" sz="1400" dirty="0" err="1">
                <a:solidFill>
                  <a:srgbClr val="C18348"/>
                </a:solidFill>
                <a:latin typeface="Californian FB" panose="0207040306080B030204" pitchFamily="18" charset="0"/>
              </a:rPr>
              <a:t>crusher</a:t>
            </a:r>
            <a:r>
              <a:rPr lang="fr-FR" sz="1400" dirty="0">
                <a:solidFill>
                  <a:srgbClr val="C18348"/>
                </a:solidFill>
                <a:latin typeface="Californian FB" panose="0207040306080B030204" pitchFamily="18" charset="0"/>
              </a:rPr>
              <a:t> a </a:t>
            </a:r>
            <a:r>
              <a:rPr lang="fr-FR" sz="1400" dirty="0" err="1">
                <a:solidFill>
                  <a:srgbClr val="C18348"/>
                </a:solidFill>
                <a:latin typeface="Californian FB" panose="0207040306080B030204" pitchFamily="18" charset="0"/>
              </a:rPr>
              <a:t>small</a:t>
            </a:r>
            <a:r>
              <a:rPr lang="fr-FR" sz="1400" dirty="0">
                <a:solidFill>
                  <a:srgbClr val="C18348"/>
                </a:solidFill>
                <a:latin typeface="Californian FB" panose="0207040306080B030204" pitchFamily="18" charset="0"/>
              </a:rPr>
              <a:t> group of</a:t>
            </a:r>
            <a:r>
              <a:rPr lang="fr-FR" sz="1400" dirty="0">
                <a:latin typeface="Californian FB" panose="0207040306080B030204" pitchFamily="18" charset="0"/>
              </a:rPr>
              <a:t> </a:t>
            </a:r>
            <a:r>
              <a:rPr lang="fr-FR" sz="1400" i="1" dirty="0" err="1">
                <a:solidFill>
                  <a:srgbClr val="FFFF00"/>
                </a:solidFill>
                <a:latin typeface="Californian FB" panose="0207040306080B030204" pitchFamily="18" charset="0"/>
              </a:rPr>
              <a:t>Zegnaks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appear and there </a:t>
            </a:r>
            <a:r>
              <a:rPr lang="fr-FR" sz="1400" dirty="0" err="1">
                <a:solidFill>
                  <a:srgbClr val="C18348"/>
                </a:solidFill>
                <a:latin typeface="Californian FB" panose="0207040306080B030204" pitchFamily="18" charset="0"/>
              </a:rPr>
              <a:t>seems</a:t>
            </a:r>
            <a:r>
              <a:rPr lang="fr-FR" sz="1400" dirty="0">
                <a:solidFill>
                  <a:srgbClr val="C18348"/>
                </a:solidFill>
                <a:latin typeface="Californian FB" panose="0207040306080B030204" pitchFamily="18" charset="0"/>
              </a:rPr>
              <a:t> to be a leader with </a:t>
            </a:r>
            <a:r>
              <a:rPr lang="fr-FR" sz="1400" dirty="0" err="1">
                <a:solidFill>
                  <a:srgbClr val="C18348"/>
                </a:solidFill>
                <a:latin typeface="Californian FB" panose="0207040306080B030204" pitchFamily="18" charset="0"/>
              </a:rPr>
              <a:t>magnetic</a:t>
            </a:r>
            <a:r>
              <a:rPr lang="fr-FR" sz="1400" dirty="0">
                <a:solidFill>
                  <a:srgbClr val="C18348"/>
                </a:solidFill>
                <a:latin typeface="Californian FB" panose="0207040306080B030204" pitchFamily="18" charset="0"/>
              </a:rPr>
              <a:t> powers, a long fight start </a:t>
            </a:r>
            <a:r>
              <a:rPr lang="fr-FR" sz="1400" dirty="0" err="1">
                <a:solidFill>
                  <a:srgbClr val="C18348"/>
                </a:solidFill>
                <a:latin typeface="Californian FB" panose="0207040306080B030204" pitchFamily="18" charset="0"/>
              </a:rPr>
              <a:t>while</a:t>
            </a:r>
            <a:r>
              <a:rPr lang="fr-FR" sz="1400" dirty="0">
                <a:solidFill>
                  <a:srgbClr val="C18348"/>
                </a:solidFill>
                <a:latin typeface="Californian FB" panose="0207040306080B030204" pitchFamily="18" charset="0"/>
              </a:rPr>
              <a:t> </a:t>
            </a:r>
            <a:r>
              <a:rPr lang="fr-FR" sz="1400" i="1" dirty="0" err="1">
                <a:solidFill>
                  <a:srgbClr val="00B050"/>
                </a:solidFill>
                <a:latin typeface="Californian FB" panose="0207040306080B030204" pitchFamily="18" charset="0"/>
              </a:rPr>
              <a:t>Otsillac</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try</a:t>
            </a:r>
            <a:r>
              <a:rPr lang="fr-FR" sz="1400" dirty="0">
                <a:solidFill>
                  <a:srgbClr val="C18348"/>
                </a:solidFill>
                <a:latin typeface="Californian FB" panose="0207040306080B030204" pitchFamily="18" charset="0"/>
              </a:rPr>
              <a:t> to make sky </a:t>
            </a:r>
            <a:r>
              <a:rPr lang="fr-FR" sz="1400" dirty="0" err="1">
                <a:solidFill>
                  <a:srgbClr val="C18348"/>
                </a:solidFill>
                <a:latin typeface="Californian FB" panose="0207040306080B030204" pitchFamily="18" charset="0"/>
              </a:rPr>
              <a:t>hooks</a:t>
            </a:r>
            <a:r>
              <a:rPr lang="fr-FR" sz="1400" dirty="0">
                <a:solidFill>
                  <a:srgbClr val="C18348"/>
                </a:solidFill>
                <a:latin typeface="Californian FB" panose="0207040306080B030204" pitchFamily="18" charset="0"/>
              </a:rPr>
              <a:t>.</a:t>
            </a:r>
            <a:r>
              <a:rPr lang="fr-FR" sz="1400" dirty="0">
                <a:latin typeface="Californian FB" panose="0207040306080B030204" pitchFamily="18" charset="0"/>
              </a:rPr>
              <a:t>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succeed</a:t>
            </a:r>
            <a:r>
              <a:rPr lang="fr-FR" sz="1400" dirty="0">
                <a:solidFill>
                  <a:srgbClr val="C18348"/>
                </a:solidFill>
                <a:latin typeface="Californian FB" panose="0207040306080B030204" pitchFamily="18" charset="0"/>
              </a:rPr>
              <a:t> and </a:t>
            </a:r>
            <a:r>
              <a:rPr lang="fr-FR" sz="1400" i="1" dirty="0" err="1">
                <a:solidFill>
                  <a:srgbClr val="00B050"/>
                </a:solidFill>
                <a:latin typeface="Californian FB" panose="0207040306080B030204" pitchFamily="18" charset="0"/>
              </a:rPr>
              <a:t>Otsillac</a:t>
            </a:r>
            <a:r>
              <a:rPr lang="fr-FR" sz="1400" i="1" dirty="0">
                <a:latin typeface="Californian FB" panose="0207040306080B030204" pitchFamily="18" charset="0"/>
              </a:rPr>
              <a:t> </a:t>
            </a:r>
            <a:r>
              <a:rPr lang="fr-FR" sz="1400" dirty="0">
                <a:solidFill>
                  <a:srgbClr val="C18348"/>
                </a:solidFill>
                <a:latin typeface="Californian FB" panose="0207040306080B030204" pitchFamily="18" charset="0"/>
              </a:rPr>
              <a:t>give one sky </a:t>
            </a:r>
            <a:r>
              <a:rPr lang="fr-FR" sz="1400" dirty="0" err="1">
                <a:solidFill>
                  <a:srgbClr val="C18348"/>
                </a:solidFill>
                <a:latin typeface="Californian FB" panose="0207040306080B030204" pitchFamily="18" charset="0"/>
              </a:rPr>
              <a:t>hook</a:t>
            </a:r>
            <a:r>
              <a:rPr lang="fr-FR" sz="1400" dirty="0">
                <a:solidFill>
                  <a:srgbClr val="C18348"/>
                </a:solidFill>
                <a:latin typeface="Californian FB" panose="0207040306080B030204" pitchFamily="18" charset="0"/>
              </a:rPr>
              <a:t> to </a:t>
            </a: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a:solidFill>
                  <a:srgbClr val="C18348"/>
                </a:solidFill>
                <a:latin typeface="Californian FB" panose="0207040306080B030204" pitchFamily="18" charset="0"/>
              </a:rPr>
              <a:t>and go back to his </a:t>
            </a:r>
            <a:r>
              <a:rPr lang="fr-FR" sz="1400" dirty="0" err="1">
                <a:solidFill>
                  <a:srgbClr val="C18348"/>
                </a:solidFill>
                <a:latin typeface="Californian FB" panose="0207040306080B030204" pitchFamily="18" charset="0"/>
              </a:rPr>
              <a:t>family</a:t>
            </a:r>
            <a:r>
              <a:rPr lang="fr-FR" sz="1400" dirty="0">
                <a:solidFill>
                  <a:srgbClr val="C18348"/>
                </a:solidFill>
                <a:latin typeface="Californian FB" panose="0207040306080B030204" pitchFamily="18" charset="0"/>
              </a:rPr>
              <a:t> with </a:t>
            </a:r>
            <a:r>
              <a:rPr lang="fr-FR" sz="1400" dirty="0" err="1">
                <a:solidFill>
                  <a:srgbClr val="C18348"/>
                </a:solidFill>
                <a:latin typeface="Californian FB" panose="0207040306080B030204" pitchFamily="18" charset="0"/>
              </a:rPr>
              <a:t>others</a:t>
            </a:r>
            <a:r>
              <a:rPr lang="fr-FR" sz="1400" dirty="0">
                <a:solidFill>
                  <a:srgbClr val="C18348"/>
                </a:solidFill>
                <a:latin typeface="Californian FB" panose="0207040306080B030204" pitchFamily="18" charset="0"/>
              </a:rPr>
              <a:t> to make them leave.</a:t>
            </a:r>
          </a:p>
          <a:p>
            <a:pPr marL="0" indent="0" algn="just">
              <a:buNone/>
            </a:pPr>
            <a:r>
              <a:rPr lang="fr-FR" sz="1400" i="1" dirty="0" err="1">
                <a:solidFill>
                  <a:srgbClr val="00B050"/>
                </a:solidFill>
                <a:latin typeface="Californian FB" panose="0207040306080B030204" pitchFamily="18" charset="0"/>
              </a:rPr>
              <a:t>Wikus</a:t>
            </a:r>
            <a:r>
              <a:rPr lang="fr-FR" sz="1400" dirty="0">
                <a:latin typeface="Californian FB" panose="0207040306080B030204" pitchFamily="18" charset="0"/>
              </a:rPr>
              <a:t> </a:t>
            </a:r>
            <a:r>
              <a:rPr lang="fr-FR" sz="1400" dirty="0" err="1">
                <a:solidFill>
                  <a:srgbClr val="C18348"/>
                </a:solidFill>
                <a:latin typeface="Californian FB" panose="0207040306080B030204" pitchFamily="18" charset="0"/>
              </a:rPr>
              <a:t>finally</a:t>
            </a:r>
            <a:r>
              <a:rPr lang="fr-FR" sz="1400" dirty="0">
                <a:solidFill>
                  <a:srgbClr val="C18348"/>
                </a:solidFill>
                <a:latin typeface="Californian FB" panose="0207040306080B030204" pitchFamily="18" charset="0"/>
              </a:rPr>
              <a:t> use a rail to get back to </a:t>
            </a:r>
            <a:r>
              <a:rPr lang="fr-FR" sz="1400" i="1" dirty="0">
                <a:solidFill>
                  <a:srgbClr val="0070C0"/>
                </a:solidFill>
                <a:latin typeface="Californian FB" panose="0207040306080B030204" pitchFamily="18" charset="0"/>
              </a:rPr>
              <a:t>Prime City</a:t>
            </a:r>
            <a:r>
              <a:rPr lang="fr-FR" sz="1400" dirty="0">
                <a:latin typeface="Californian FB" panose="0207040306080B030204" pitchFamily="18" charset="0"/>
              </a:rPr>
              <a:t>.</a:t>
            </a:r>
          </a:p>
        </p:txBody>
      </p:sp>
      <p:sp>
        <p:nvSpPr>
          <p:cNvPr id="7" name="Title 1">
            <a:extLst>
              <a:ext uri="{FF2B5EF4-FFF2-40B4-BE49-F238E27FC236}">
                <a16:creationId xmlns:a16="http://schemas.microsoft.com/office/drawing/2014/main" id="{F7AF70AE-7CE9-E6D0-FD2F-D6DA98B7CDC9}"/>
              </a:ext>
            </a:extLst>
          </p:cNvPr>
          <p:cNvSpPr txBox="1">
            <a:spLocks/>
          </p:cNvSpPr>
          <p:nvPr/>
        </p:nvSpPr>
        <p:spPr>
          <a:xfrm>
            <a:off x="155952"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a:solidFill>
                  <a:srgbClr val="FFF0AF"/>
                </a:solidFill>
                <a:latin typeface="Runy Tunes Revisited NF" panose="02010608030204020504" pitchFamily="50" charset="0"/>
                <a:ea typeface="+mn-ea"/>
                <a:cs typeface="+mn-cs"/>
              </a:rPr>
              <a:t>Complete Story</a:t>
            </a:r>
            <a:endParaRPr lang="en-GB" sz="3400" dirty="0">
              <a:solidFill>
                <a:srgbClr val="FFF0AF"/>
              </a:solidFill>
              <a:latin typeface="Runy Tunes Revisited NF" panose="02010608030204020504" pitchFamily="50" charset="0"/>
              <a:ea typeface="+mn-ea"/>
              <a:cs typeface="+mn-cs"/>
            </a:endParaRPr>
          </a:p>
        </p:txBody>
      </p:sp>
      <p:pic>
        <p:nvPicPr>
          <p:cNvPr id="9" name="Image 8" descr="Une image contenant capture d’écran, art, Rectangle, Symétrie&#10;&#10;Description générée automatiquement">
            <a:hlinkClick r:id="rId3" action="ppaction://hlinksldjump"/>
            <a:extLst>
              <a:ext uri="{FF2B5EF4-FFF2-40B4-BE49-F238E27FC236}">
                <a16:creationId xmlns:a16="http://schemas.microsoft.com/office/drawing/2014/main" id="{886686AC-E92B-4CAE-114E-6AEECCC70AB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3" name="Groupe 12">
            <a:extLst>
              <a:ext uri="{FF2B5EF4-FFF2-40B4-BE49-F238E27FC236}">
                <a16:creationId xmlns:a16="http://schemas.microsoft.com/office/drawing/2014/main" id="{B9E55EFA-0551-BC67-06FA-F8841A5341D6}"/>
              </a:ext>
            </a:extLst>
          </p:cNvPr>
          <p:cNvGrpSpPr/>
          <p:nvPr/>
        </p:nvGrpSpPr>
        <p:grpSpPr>
          <a:xfrm>
            <a:off x="0" y="612761"/>
            <a:ext cx="3876408" cy="638175"/>
            <a:chOff x="146133" y="762617"/>
            <a:chExt cx="3876408" cy="638175"/>
          </a:xfrm>
        </p:grpSpPr>
        <p:pic>
          <p:nvPicPr>
            <p:cNvPr id="14" name="Image 13" descr="Une image contenant capture d’écran, art, Rectangle, Symétrie&#10;&#10;Description générée automatiquement">
              <a:extLst>
                <a:ext uri="{FF2B5EF4-FFF2-40B4-BE49-F238E27FC236}">
                  <a16:creationId xmlns:a16="http://schemas.microsoft.com/office/drawing/2014/main" id="{6DF83C5D-0FF7-912C-70E2-50FE7238A1D8}"/>
                </a:ext>
              </a:extLst>
            </p:cNvPr>
            <p:cNvPicPr>
              <a:picLocks noChangeAspect="1"/>
            </p:cNvPicPr>
            <p:nvPr/>
          </p:nvPicPr>
          <p:blipFill rotWithShape="1">
            <a:blip r:embed="rId6">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5" name="Image 14" descr="Une image contenant capture d’écran, art, Rectangle, Symétrie&#10;&#10;Description générée automatiquement">
              <a:extLst>
                <a:ext uri="{FF2B5EF4-FFF2-40B4-BE49-F238E27FC236}">
                  <a16:creationId xmlns:a16="http://schemas.microsoft.com/office/drawing/2014/main" id="{FDF33B6D-054A-2548-848E-944A65AA08B1}"/>
                </a:ext>
              </a:extLst>
            </p:cNvPr>
            <p:cNvPicPr>
              <a:picLocks noChangeAspect="1"/>
            </p:cNvPicPr>
            <p:nvPr/>
          </p:nvPicPr>
          <p:blipFill rotWithShape="1">
            <a:blip r:embed="rId6">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6" name="Image 15" descr="Une image contenant capture d’écran, art, Rectangle, Symétrie&#10;&#10;Description générée automatiquement">
              <a:extLst>
                <a:ext uri="{FF2B5EF4-FFF2-40B4-BE49-F238E27FC236}">
                  <a16:creationId xmlns:a16="http://schemas.microsoft.com/office/drawing/2014/main" id="{85A4D0C6-5FEA-EC5F-6485-37B132701CAE}"/>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092EE278-A915-4601-16EA-A41ACA836A3F}"/>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98DC136C-9292-2723-F72F-0665D9D32436}"/>
                </a:ext>
              </a:extLst>
            </p:cNvPr>
            <p:cNvPicPr>
              <a:picLocks noChangeAspect="1"/>
            </p:cNvPicPr>
            <p:nvPr/>
          </p:nvPicPr>
          <p:blipFill rotWithShape="1">
            <a:blip r:embed="rId6">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19" name="Image 18" descr="Une image contenant capture d’écran, art, Rectangle, Symétrie&#10;&#10;Description générée automatiquement">
            <a:extLst>
              <a:ext uri="{FF2B5EF4-FFF2-40B4-BE49-F238E27FC236}">
                <a16:creationId xmlns:a16="http://schemas.microsoft.com/office/drawing/2014/main" id="{966AE022-3E3B-960E-8056-13B32386AE86}"/>
              </a:ext>
            </a:extLst>
          </p:cNvPr>
          <p:cNvPicPr>
            <a:picLocks noChangeAspect="1"/>
          </p:cNvPicPr>
          <p:nvPr/>
        </p:nvPicPr>
        <p:blipFill rotWithShape="1">
          <a:blip r:embed="rId6">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4280528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SYNOPSIS</a:t>
            </a:r>
          </a:p>
        </p:txBody>
      </p:sp>
      <p:sp>
        <p:nvSpPr>
          <p:cNvPr id="3" name="ZoneTexte 2">
            <a:extLst>
              <a:ext uri="{FF2B5EF4-FFF2-40B4-BE49-F238E27FC236}">
                <a16:creationId xmlns:a16="http://schemas.microsoft.com/office/drawing/2014/main" id="{289AAEE6-03E5-F15E-7896-323D70905D3E}"/>
              </a:ext>
            </a:extLst>
          </p:cNvPr>
          <p:cNvSpPr txBox="1"/>
          <p:nvPr/>
        </p:nvSpPr>
        <p:spPr>
          <a:xfrm>
            <a:off x="2965918" y="264925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SYNOPSIS</a:t>
            </a:r>
          </a:p>
        </p:txBody>
      </p:sp>
    </p:spTree>
    <p:extLst>
      <p:ext uri="{BB962C8B-B14F-4D97-AF65-F5344CB8AC3E}">
        <p14:creationId xmlns:p14="http://schemas.microsoft.com/office/powerpoint/2010/main" val="3043974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art, Symétrie, motif, Motif&#10;&#10;Description générée automatiquement">
            <a:extLst>
              <a:ext uri="{FF2B5EF4-FFF2-40B4-BE49-F238E27FC236}">
                <a16:creationId xmlns:a16="http://schemas.microsoft.com/office/drawing/2014/main" id="{E47168C7-03CD-4918-AA62-22AD7F622AB6}"/>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4B885F08-2DC8-D797-62BF-1AD7943FFD8A}"/>
              </a:ext>
            </a:extLst>
          </p:cNvPr>
          <p:cNvSpPr>
            <a:spLocks noGrp="1"/>
          </p:cNvSpPr>
          <p:nvPr>
            <p:ph idx="1"/>
          </p:nvPr>
        </p:nvSpPr>
        <p:spPr>
          <a:xfrm>
            <a:off x="100315" y="1389572"/>
            <a:ext cx="11964837" cy="2165229"/>
          </a:xfrm>
        </p:spPr>
        <p:txBody>
          <a:bodyPr anchor="ctr">
            <a:normAutofit lnSpcReduction="10000"/>
          </a:bodyPr>
          <a:lstStyle/>
          <a:p>
            <a:pPr marL="0" indent="0" algn="just">
              <a:buNone/>
            </a:pPr>
            <a:r>
              <a:rPr lang="en-GB" sz="2400" b="0" i="0" dirty="0">
                <a:solidFill>
                  <a:srgbClr val="C18348"/>
                </a:solidFill>
                <a:effectLst/>
                <a:latin typeface="Californian FB" panose="0207040306080B030204" pitchFamily="18" charset="0"/>
              </a:rPr>
              <a:t>2350, as colonization of the solar system progresses, research leads to the discovery of an extraterrestrial civilization living in Venus upper atmosphere. Rumors of the potential resources to be found began, small groups of the richest company goes on expeditions.</a:t>
            </a:r>
          </a:p>
          <a:p>
            <a:pPr marL="0" indent="0" algn="just">
              <a:buNone/>
            </a:pPr>
            <a:r>
              <a:rPr lang="en-GB" sz="2400" b="0" i="0" dirty="0">
                <a:solidFill>
                  <a:srgbClr val="C18348"/>
                </a:solidFill>
                <a:effectLst/>
                <a:latin typeface="Californian FB" panose="0207040306080B030204" pitchFamily="18" charset="0"/>
              </a:rPr>
              <a:t>Wikus Lee, a bounty hunter, is sent to find Andrew Bradman, a wealthy explorer, and discovers a city that seems utopian, but is filled with explorers infected by a strange virus that is gradually turning them into alien creatures.</a:t>
            </a:r>
            <a:endParaRPr lang="fr-FR" sz="2400" b="0" i="0" dirty="0">
              <a:solidFill>
                <a:srgbClr val="C18348"/>
              </a:solidFill>
              <a:effectLst/>
              <a:latin typeface="Californian FB" panose="0207040306080B030204" pitchFamily="18" charset="0"/>
            </a:endParaRPr>
          </a:p>
        </p:txBody>
      </p:sp>
      <p:sp>
        <p:nvSpPr>
          <p:cNvPr id="5" name="Footer Placeholder 4">
            <a:extLst>
              <a:ext uri="{FF2B5EF4-FFF2-40B4-BE49-F238E27FC236}">
                <a16:creationId xmlns:a16="http://schemas.microsoft.com/office/drawing/2014/main" id="{04F206BD-6C96-04FD-754A-7DFAD89D47ED}"/>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2D153296-E4C3-D04B-EA69-B69F992FB703}"/>
              </a:ext>
            </a:extLst>
          </p:cNvPr>
          <p:cNvSpPr>
            <a:spLocks noGrp="1"/>
          </p:cNvSpPr>
          <p:nvPr>
            <p:ph type="sldNum" sz="quarter" idx="12"/>
          </p:nvPr>
        </p:nvSpPr>
        <p:spPr/>
        <p:txBody>
          <a:bodyPr/>
          <a:lstStyle/>
          <a:p>
            <a:fld id="{545D0273-9834-40CA-82D3-656C86E31E39}" type="slidenum">
              <a:rPr lang="en-GB" smtClean="0"/>
              <a:t>4</a:t>
            </a:fld>
            <a:endParaRPr lang="en-GB"/>
          </a:p>
        </p:txBody>
      </p:sp>
      <p:pic>
        <p:nvPicPr>
          <p:cNvPr id="7" name="Picture 6">
            <a:extLst>
              <a:ext uri="{FF2B5EF4-FFF2-40B4-BE49-F238E27FC236}">
                <a16:creationId xmlns:a16="http://schemas.microsoft.com/office/drawing/2014/main" id="{DE35163F-AF84-E8D3-980E-C2C2A3D113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000" y="3554171"/>
            <a:ext cx="1890000" cy="2520000"/>
          </a:xfrm>
          <a:prstGeom prst="rect">
            <a:avLst/>
          </a:prstGeom>
          <a:ln>
            <a:solidFill>
              <a:schemeClr val="tx1"/>
            </a:solidFill>
          </a:ln>
        </p:spPr>
      </p:pic>
      <p:pic>
        <p:nvPicPr>
          <p:cNvPr id="8" name="Picture 7">
            <a:extLst>
              <a:ext uri="{FF2B5EF4-FFF2-40B4-BE49-F238E27FC236}">
                <a16:creationId xmlns:a16="http://schemas.microsoft.com/office/drawing/2014/main" id="{4F502B8E-21BA-4E22-C7EB-69445E797D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65799" y="3554171"/>
            <a:ext cx="1890000" cy="2520000"/>
          </a:xfrm>
          <a:prstGeom prst="rect">
            <a:avLst/>
          </a:prstGeom>
          <a:ln>
            <a:solidFill>
              <a:schemeClr val="tx1"/>
            </a:solidFill>
          </a:ln>
        </p:spPr>
      </p:pic>
      <p:sp>
        <p:nvSpPr>
          <p:cNvPr id="9" name="TextBox 8">
            <a:extLst>
              <a:ext uri="{FF2B5EF4-FFF2-40B4-BE49-F238E27FC236}">
                <a16:creationId xmlns:a16="http://schemas.microsoft.com/office/drawing/2014/main" id="{8BD6C671-8525-16B4-CA56-BFBA0A93BDF3}"/>
              </a:ext>
            </a:extLst>
          </p:cNvPr>
          <p:cNvSpPr txBox="1"/>
          <p:nvPr/>
        </p:nvSpPr>
        <p:spPr>
          <a:xfrm>
            <a:off x="3326921" y="4419872"/>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sp>
        <p:nvSpPr>
          <p:cNvPr id="10" name="TextBox 9">
            <a:extLst>
              <a:ext uri="{FF2B5EF4-FFF2-40B4-BE49-F238E27FC236}">
                <a16:creationId xmlns:a16="http://schemas.microsoft.com/office/drawing/2014/main" id="{A056BA60-68E2-C322-817C-5F7FC60DC180}"/>
              </a:ext>
            </a:extLst>
          </p:cNvPr>
          <p:cNvSpPr txBox="1"/>
          <p:nvPr/>
        </p:nvSpPr>
        <p:spPr>
          <a:xfrm>
            <a:off x="7441720" y="4419872"/>
            <a:ext cx="1423359" cy="1446550"/>
          </a:xfrm>
          <a:prstGeom prst="rect">
            <a:avLst/>
          </a:prstGeom>
          <a:noFill/>
        </p:spPr>
        <p:txBody>
          <a:bodyPr wrap="square" rtlCol="0" anchor="ctr">
            <a:spAutoFit/>
          </a:bodyPr>
          <a:lstStyle/>
          <a:p>
            <a:pPr algn="ctr"/>
            <a:r>
              <a:rPr lang="fr-FR" sz="8800" dirty="0">
                <a:latin typeface="Aptos ExtraBold" panose="020F0502020204030204" pitchFamily="34" charset="0"/>
                <a:cs typeface="Aharoni" panose="02010803020104030203" pitchFamily="2" charset="-79"/>
              </a:rPr>
              <a:t>X</a:t>
            </a:r>
            <a:endParaRPr lang="en-GB" sz="8800" dirty="0">
              <a:latin typeface="Aptos ExtraBold" panose="020F0502020204030204" pitchFamily="34" charset="0"/>
              <a:cs typeface="Aharoni" panose="02010803020104030203" pitchFamily="2" charset="-79"/>
            </a:endParaRPr>
          </a:p>
        </p:txBody>
      </p:sp>
      <p:pic>
        <p:nvPicPr>
          <p:cNvPr id="12" name="Picture 11">
            <a:extLst>
              <a:ext uri="{FF2B5EF4-FFF2-40B4-BE49-F238E27FC236}">
                <a16:creationId xmlns:a16="http://schemas.microsoft.com/office/drawing/2014/main" id="{8954AA5F-A7A0-2DC3-5FCB-378EFCFB114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246201" y="3554171"/>
            <a:ext cx="1680000" cy="2520000"/>
          </a:xfrm>
          <a:prstGeom prst="rect">
            <a:avLst/>
          </a:prstGeom>
          <a:ln>
            <a:solidFill>
              <a:schemeClr val="tx1"/>
            </a:solidFill>
          </a:ln>
        </p:spPr>
      </p:pic>
      <p:sp>
        <p:nvSpPr>
          <p:cNvPr id="13" name="Titre 12">
            <a:extLst>
              <a:ext uri="{FF2B5EF4-FFF2-40B4-BE49-F238E27FC236}">
                <a16:creationId xmlns:a16="http://schemas.microsoft.com/office/drawing/2014/main" id="{4FB40687-D313-8EF9-6C7F-0341134DFEDF}"/>
              </a:ext>
            </a:extLst>
          </p:cNvPr>
          <p:cNvSpPr>
            <a:spLocks noGrp="1"/>
          </p:cNvSpPr>
          <p:nvPr>
            <p:ph type="title"/>
          </p:nvPr>
        </p:nvSpPr>
        <p:spPr/>
        <p:txBody>
          <a:bodyPr>
            <a:normAutofit fontScale="90000"/>
          </a:bodyPr>
          <a:lstStyle/>
          <a:p>
            <a:endParaRPr lang="fr-FR"/>
          </a:p>
        </p:txBody>
      </p:sp>
      <p:sp>
        <p:nvSpPr>
          <p:cNvPr id="14" name="ZoneTexte 13">
            <a:extLst>
              <a:ext uri="{FF2B5EF4-FFF2-40B4-BE49-F238E27FC236}">
                <a16:creationId xmlns:a16="http://schemas.microsoft.com/office/drawing/2014/main" id="{B97BC1A1-4D6A-B64B-ABCF-2E2274907DA6}"/>
              </a:ext>
            </a:extLst>
          </p:cNvPr>
          <p:cNvSpPr txBox="1"/>
          <p:nvPr/>
        </p:nvSpPr>
        <p:spPr>
          <a:xfrm>
            <a:off x="71210" y="234265"/>
            <a:ext cx="2657475" cy="615553"/>
          </a:xfrm>
          <a:prstGeom prst="rect">
            <a:avLst/>
          </a:prstGeom>
          <a:noFill/>
        </p:spPr>
        <p:txBody>
          <a:bodyPr wrap="square" rtlCol="0">
            <a:spAutoFit/>
          </a:bodyPr>
          <a:lstStyle/>
          <a:p>
            <a:pPr algn="ctr"/>
            <a:r>
              <a:rPr lang="fr-FR" sz="3400" dirty="0">
                <a:solidFill>
                  <a:srgbClr val="C18348"/>
                </a:solidFill>
                <a:latin typeface="Runy Tunes Revisited NF" panose="02010608030204020504" pitchFamily="50" charset="0"/>
              </a:rPr>
              <a:t>SYNOPSIS</a:t>
            </a:r>
          </a:p>
        </p:txBody>
      </p:sp>
      <p:sp>
        <p:nvSpPr>
          <p:cNvPr id="15" name="ZoneTexte 14">
            <a:extLst>
              <a:ext uri="{FF2B5EF4-FFF2-40B4-BE49-F238E27FC236}">
                <a16:creationId xmlns:a16="http://schemas.microsoft.com/office/drawing/2014/main" id="{A79074FF-CF2B-36D1-6C3B-F0A2424EE0F3}"/>
              </a:ext>
            </a:extLst>
          </p:cNvPr>
          <p:cNvSpPr txBox="1"/>
          <p:nvPr/>
        </p:nvSpPr>
        <p:spPr>
          <a:xfrm>
            <a:off x="107070" y="240238"/>
            <a:ext cx="2657475" cy="615553"/>
          </a:xfrm>
          <a:prstGeom prst="rect">
            <a:avLst/>
          </a:prstGeom>
          <a:noFill/>
        </p:spPr>
        <p:txBody>
          <a:bodyPr wrap="square" rtlCol="0">
            <a:spAutoFit/>
          </a:bodyPr>
          <a:lstStyle/>
          <a:p>
            <a:pPr algn="ctr"/>
            <a:r>
              <a:rPr lang="fr-FR" sz="3400" dirty="0">
                <a:solidFill>
                  <a:srgbClr val="FFF0AF"/>
                </a:solidFill>
                <a:latin typeface="Runy Tunes Revisited NF" panose="02010608030204020504" pitchFamily="50" charset="0"/>
              </a:rPr>
              <a:t>SYNOPSIS</a:t>
            </a:r>
          </a:p>
        </p:txBody>
      </p:sp>
      <p:pic>
        <p:nvPicPr>
          <p:cNvPr id="17" name="Image 16" descr="Une image contenant capture d’écran, art, Rectangle, Symétrie&#10;&#10;Description générée automatiquement">
            <a:hlinkClick r:id="rId6" action="ppaction://hlinksldjump"/>
            <a:extLst>
              <a:ext uri="{FF2B5EF4-FFF2-40B4-BE49-F238E27FC236}">
                <a16:creationId xmlns:a16="http://schemas.microsoft.com/office/drawing/2014/main" id="{82110CD7-8C5B-2A50-CD7D-613DADCB29A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8" name="Groupe 17">
            <a:extLst>
              <a:ext uri="{FF2B5EF4-FFF2-40B4-BE49-F238E27FC236}">
                <a16:creationId xmlns:a16="http://schemas.microsoft.com/office/drawing/2014/main" id="{B8D80493-0140-59DB-F29F-FC1DBFD23ADB}"/>
              </a:ext>
            </a:extLst>
          </p:cNvPr>
          <p:cNvGrpSpPr/>
          <p:nvPr/>
        </p:nvGrpSpPr>
        <p:grpSpPr>
          <a:xfrm>
            <a:off x="0" y="612761"/>
            <a:ext cx="3876408" cy="638175"/>
            <a:chOff x="146133" y="762617"/>
            <a:chExt cx="3876408" cy="638175"/>
          </a:xfrm>
        </p:grpSpPr>
        <p:pic>
          <p:nvPicPr>
            <p:cNvPr id="19" name="Image 18" descr="Une image contenant capture d’écran, art, Rectangle, Symétrie&#10;&#10;Description générée automatiquement">
              <a:extLst>
                <a:ext uri="{FF2B5EF4-FFF2-40B4-BE49-F238E27FC236}">
                  <a16:creationId xmlns:a16="http://schemas.microsoft.com/office/drawing/2014/main" id="{889C7FE4-4254-AD60-8110-D226859306DA}"/>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B22D3075-B17A-84A2-4863-74B7CAE4532C}"/>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F208101A-72EC-9F1D-EAB9-CFCCC97CE71D}"/>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2" name="Image 21" descr="Une image contenant capture d’écran, art, Rectangle, Symétrie&#10;&#10;Description générée automatiquement">
              <a:extLst>
                <a:ext uri="{FF2B5EF4-FFF2-40B4-BE49-F238E27FC236}">
                  <a16:creationId xmlns:a16="http://schemas.microsoft.com/office/drawing/2014/main" id="{F928CBB3-F748-FE18-BB44-675A1544D9C7}"/>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3" name="Image 22" descr="Une image contenant capture d’écran, art, Rectangle, Symétrie&#10;&#10;Description générée automatiquement">
              <a:extLst>
                <a:ext uri="{FF2B5EF4-FFF2-40B4-BE49-F238E27FC236}">
                  <a16:creationId xmlns:a16="http://schemas.microsoft.com/office/drawing/2014/main" id="{C65E1AB7-149F-91E2-DE77-0D7EC31B0B2B}"/>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4" name="Image 23" descr="Une image contenant capture d’écran, art, Rectangle, Symétrie&#10;&#10;Description générée automatiquement">
            <a:extLst>
              <a:ext uri="{FF2B5EF4-FFF2-40B4-BE49-F238E27FC236}">
                <a16:creationId xmlns:a16="http://schemas.microsoft.com/office/drawing/2014/main" id="{110F8D02-5E3D-CB80-DD35-4F8E78A09A90}"/>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329637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err="1">
                <a:solidFill>
                  <a:srgbClr val="C18348"/>
                </a:solidFill>
                <a:latin typeface="Runy Tunes Revisited NF" panose="02010608030204020504" pitchFamily="50" charset="0"/>
              </a:rPr>
              <a:t>lore</a:t>
            </a:r>
            <a:endParaRPr lang="fr-FR" sz="10000" dirty="0">
              <a:solidFill>
                <a:srgbClr val="C18348"/>
              </a:solidFill>
              <a:latin typeface="Runy Tunes Revisited NF" panose="02010608030204020504" pitchFamily="50" charset="0"/>
            </a:endParaRPr>
          </a:p>
        </p:txBody>
      </p:sp>
      <p:sp>
        <p:nvSpPr>
          <p:cNvPr id="2" name="ZoneTexte 1">
            <a:extLst>
              <a:ext uri="{FF2B5EF4-FFF2-40B4-BE49-F238E27FC236}">
                <a16:creationId xmlns:a16="http://schemas.microsoft.com/office/drawing/2014/main" id="{20714DD3-69FD-08C9-FF5F-FAB5D6B99354}"/>
              </a:ext>
            </a:extLst>
          </p:cNvPr>
          <p:cNvSpPr txBox="1"/>
          <p:nvPr/>
        </p:nvSpPr>
        <p:spPr>
          <a:xfrm>
            <a:off x="2965918" y="2644170"/>
            <a:ext cx="6260164" cy="1569660"/>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err="1">
                <a:solidFill>
                  <a:srgbClr val="FFF0AF"/>
                </a:solidFill>
                <a:latin typeface="Runy Tunes Revisited NF" panose="02010608030204020504" pitchFamily="50" charset="0"/>
              </a:rPr>
              <a:t>lore</a:t>
            </a:r>
            <a:endParaRPr lang="fr-FR" sz="9600" dirty="0">
              <a:solidFill>
                <a:srgbClr val="FFF0AF"/>
              </a:solidFill>
              <a:latin typeface="Runy Tunes Revisited NF" panose="02010608030204020504" pitchFamily="50" charset="0"/>
            </a:endParaRPr>
          </a:p>
        </p:txBody>
      </p:sp>
    </p:spTree>
    <p:extLst>
      <p:ext uri="{BB962C8B-B14F-4D97-AF65-F5344CB8AC3E}">
        <p14:creationId xmlns:p14="http://schemas.microsoft.com/office/powerpoint/2010/main" val="617899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art, Symétrie, motif, Motif&#10;&#10;Description générée automatiquement">
            <a:extLst>
              <a:ext uri="{FF2B5EF4-FFF2-40B4-BE49-F238E27FC236}">
                <a16:creationId xmlns:a16="http://schemas.microsoft.com/office/drawing/2014/main" id="{51D52FB0-55C8-D8E5-5515-14238A5F589C}"/>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D16E47C3-DCD5-22B4-E50B-28181925A651}"/>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Lore – </a:t>
            </a:r>
            <a:r>
              <a:rPr lang="fr-FR" sz="3400" dirty="0" err="1">
                <a:solidFill>
                  <a:srgbClr val="C18348"/>
                </a:solidFill>
                <a:latin typeface="Runy Tunes Revisited NF" panose="02010608030204020504" pitchFamily="50" charset="0"/>
                <a:ea typeface="+mn-ea"/>
                <a:cs typeface="+mn-cs"/>
              </a:rPr>
              <a:t>solar</a:t>
            </a:r>
            <a:r>
              <a:rPr lang="fr-FR" sz="3400" dirty="0">
                <a:solidFill>
                  <a:srgbClr val="C18348"/>
                </a:solidFill>
                <a:latin typeface="Runy Tunes Revisited NF" panose="02010608030204020504" pitchFamily="50" charset="0"/>
                <a:ea typeface="+mn-ea"/>
                <a:cs typeface="+mn-cs"/>
              </a:rPr>
              <a:t> system</a:t>
            </a:r>
            <a:endParaRPr lang="en-GB" sz="3400" dirty="0">
              <a:solidFill>
                <a:srgbClr val="C18348"/>
              </a:solidFill>
              <a:latin typeface="Runy Tunes Revisited NF" panose="02010608030204020504" pitchFamily="50" charset="0"/>
              <a:ea typeface="+mn-ea"/>
              <a:cs typeface="+mn-cs"/>
            </a:endParaRPr>
          </a:p>
        </p:txBody>
      </p:sp>
      <p:sp>
        <p:nvSpPr>
          <p:cNvPr id="3" name="Content Placeholder 2">
            <a:extLst>
              <a:ext uri="{FF2B5EF4-FFF2-40B4-BE49-F238E27FC236}">
                <a16:creationId xmlns:a16="http://schemas.microsoft.com/office/drawing/2014/main" id="{4FE81B53-4F61-9B56-B7B9-9FCD2196F56B}"/>
              </a:ext>
            </a:extLst>
          </p:cNvPr>
          <p:cNvSpPr>
            <a:spLocks noGrp="1"/>
          </p:cNvSpPr>
          <p:nvPr>
            <p:ph idx="1"/>
          </p:nvPr>
        </p:nvSpPr>
        <p:spPr>
          <a:xfrm>
            <a:off x="138023" y="1220203"/>
            <a:ext cx="4567327" cy="2109269"/>
          </a:xfrm>
        </p:spPr>
        <p:txBody>
          <a:bodyPr>
            <a:normAutofit/>
          </a:bodyPr>
          <a:lstStyle/>
          <a:p>
            <a:pPr algn="just"/>
            <a:r>
              <a:rPr lang="fr-FR" sz="2400" dirty="0" err="1">
                <a:solidFill>
                  <a:srgbClr val="C18348"/>
                </a:solidFill>
                <a:latin typeface="Californian FB" panose="0207040306080B030204" pitchFamily="18" charset="0"/>
              </a:rPr>
              <a:t>Colonised</a:t>
            </a:r>
            <a:r>
              <a:rPr lang="fr-FR" sz="2400" dirty="0">
                <a:solidFill>
                  <a:srgbClr val="C18348"/>
                </a:solidFill>
                <a:latin typeface="Californian FB" panose="0207040306080B030204" pitchFamily="18" charset="0"/>
              </a:rPr>
              <a:t> in </a:t>
            </a:r>
            <a:r>
              <a:rPr lang="fr-FR" sz="2400" dirty="0" err="1">
                <a:solidFill>
                  <a:srgbClr val="C18348"/>
                </a:solidFill>
                <a:latin typeface="Californian FB" panose="0207040306080B030204" pitchFamily="18" charset="0"/>
              </a:rPr>
              <a:t>solar</a:t>
            </a:r>
            <a:r>
              <a:rPr lang="fr-FR" sz="2400" dirty="0">
                <a:solidFill>
                  <a:srgbClr val="C18348"/>
                </a:solidFill>
                <a:latin typeface="Californian FB" panose="0207040306080B030204" pitchFamily="18" charset="0"/>
              </a:rPr>
              <a:t> system:</a:t>
            </a:r>
          </a:p>
          <a:p>
            <a:pPr marL="0" indent="0" algn="just">
              <a:buNone/>
            </a:pPr>
            <a:r>
              <a:rPr lang="fr-FR" sz="2000" dirty="0">
                <a:solidFill>
                  <a:srgbClr val="C18348"/>
                </a:solidFill>
                <a:latin typeface="Californian FB" panose="0207040306080B030204" pitchFamily="18" charset="0"/>
              </a:rPr>
              <a:t>- Mars</a:t>
            </a:r>
          </a:p>
          <a:p>
            <a:pPr marL="0" indent="0" algn="just">
              <a:buNone/>
            </a:pPr>
            <a:r>
              <a:rPr lang="fr-FR" sz="2000" dirty="0">
                <a:solidFill>
                  <a:srgbClr val="C18348"/>
                </a:solidFill>
                <a:latin typeface="Californian FB" panose="0207040306080B030204" pitchFamily="18" charset="0"/>
              </a:rPr>
              <a:t>- The </a:t>
            </a:r>
            <a:r>
              <a:rPr lang="fr-FR" sz="2000" dirty="0" err="1">
                <a:solidFill>
                  <a:srgbClr val="C18348"/>
                </a:solidFill>
                <a:latin typeface="Californian FB" panose="0207040306080B030204" pitchFamily="18" charset="0"/>
              </a:rPr>
              <a:t>moon</a:t>
            </a:r>
            <a:endParaRPr lang="fr-FR" sz="2000" dirty="0">
              <a:solidFill>
                <a:srgbClr val="C18348"/>
              </a:solidFill>
              <a:latin typeface="Californian FB" panose="0207040306080B030204" pitchFamily="18" charset="0"/>
            </a:endParaRPr>
          </a:p>
          <a:p>
            <a:pPr marL="0" indent="0" algn="just">
              <a:buNone/>
            </a:pPr>
            <a:r>
              <a:rPr lang="fr-FR" sz="2000" dirty="0">
                <a:solidFill>
                  <a:srgbClr val="C18348"/>
                </a:solidFill>
                <a:latin typeface="Californian FB" panose="0207040306080B030204" pitchFamily="18" charset="0"/>
              </a:rPr>
              <a:t>- Calisto &amp; Europe (Jupiter)</a:t>
            </a:r>
          </a:p>
          <a:p>
            <a:pPr marL="0" indent="0" algn="just">
              <a:buNone/>
            </a:pPr>
            <a:r>
              <a:rPr lang="fr-FR" sz="2000" dirty="0">
                <a:solidFill>
                  <a:srgbClr val="C18348"/>
                </a:solidFill>
                <a:latin typeface="Californian FB" panose="0207040306080B030204" pitchFamily="18" charset="0"/>
              </a:rPr>
              <a:t>- Some space stations</a:t>
            </a:r>
          </a:p>
        </p:txBody>
      </p:sp>
      <p:sp>
        <p:nvSpPr>
          <p:cNvPr id="5" name="Footer Placeholder 4">
            <a:extLst>
              <a:ext uri="{FF2B5EF4-FFF2-40B4-BE49-F238E27FC236}">
                <a16:creationId xmlns:a16="http://schemas.microsoft.com/office/drawing/2014/main" id="{A1DAA130-9CB4-0AA3-B578-E3C85BCDD6BA}"/>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0D86BF2A-F772-8A2B-F526-F06F4907A4D7}"/>
              </a:ext>
            </a:extLst>
          </p:cNvPr>
          <p:cNvSpPr>
            <a:spLocks noGrp="1"/>
          </p:cNvSpPr>
          <p:nvPr>
            <p:ph type="sldNum" sz="quarter" idx="12"/>
          </p:nvPr>
        </p:nvSpPr>
        <p:spPr/>
        <p:txBody>
          <a:bodyPr/>
          <a:lstStyle/>
          <a:p>
            <a:fld id="{545D0273-9834-40CA-82D3-656C86E31E39}" type="slidenum">
              <a:rPr lang="en-GB" smtClean="0"/>
              <a:t>6</a:t>
            </a:fld>
            <a:endParaRPr lang="en-GB"/>
          </a:p>
        </p:txBody>
      </p:sp>
      <p:sp>
        <p:nvSpPr>
          <p:cNvPr id="8" name="TextBox 7">
            <a:extLst>
              <a:ext uri="{FF2B5EF4-FFF2-40B4-BE49-F238E27FC236}">
                <a16:creationId xmlns:a16="http://schemas.microsoft.com/office/drawing/2014/main" id="{395713D2-2D9B-F98C-83F7-0EB3EAA0C1A4}"/>
              </a:ext>
            </a:extLst>
          </p:cNvPr>
          <p:cNvSpPr txBox="1"/>
          <p:nvPr/>
        </p:nvSpPr>
        <p:spPr>
          <a:xfrm>
            <a:off x="4527023" y="1120674"/>
            <a:ext cx="7252753" cy="2308324"/>
          </a:xfrm>
          <a:prstGeom prst="rect">
            <a:avLst/>
          </a:prstGeom>
          <a:noFill/>
        </p:spPr>
        <p:txBody>
          <a:bodyPr wrap="square" rtlCol="0" anchor="ctr">
            <a:spAutoFit/>
          </a:bodyPr>
          <a:lstStyle/>
          <a:p>
            <a:pPr algn="just"/>
            <a:r>
              <a:rPr lang="fr-FR" dirty="0" err="1">
                <a:solidFill>
                  <a:srgbClr val="C18348"/>
                </a:solidFill>
                <a:latin typeface="Californian FB" panose="0207040306080B030204" pitchFamily="18" charset="0"/>
              </a:rPr>
              <a:t>Colonised</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planet</a:t>
            </a:r>
            <a:r>
              <a:rPr lang="fr-FR" dirty="0">
                <a:solidFill>
                  <a:srgbClr val="C18348"/>
                </a:solidFill>
                <a:latin typeface="Californian FB" panose="0207040306080B030204" pitchFamily="18" charset="0"/>
              </a:rPr>
              <a:t> are </a:t>
            </a:r>
            <a:r>
              <a:rPr lang="fr-FR" dirty="0" err="1">
                <a:solidFill>
                  <a:srgbClr val="C18348"/>
                </a:solidFill>
                <a:latin typeface="Californian FB" panose="0207040306080B030204" pitchFamily="18" charset="0"/>
              </a:rPr>
              <a:t>mainly</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used</a:t>
            </a:r>
            <a:r>
              <a:rPr lang="fr-FR" dirty="0">
                <a:solidFill>
                  <a:srgbClr val="C18348"/>
                </a:solidFill>
                <a:latin typeface="Californian FB" panose="0207040306080B030204" pitchFamily="18" charset="0"/>
              </a:rPr>
              <a:t> to </a:t>
            </a:r>
            <a:r>
              <a:rPr lang="fr-FR" dirty="0" err="1">
                <a:solidFill>
                  <a:srgbClr val="C18348"/>
                </a:solidFill>
                <a:latin typeface="Californian FB" panose="0207040306080B030204" pitchFamily="18" charset="0"/>
              </a:rPr>
              <a:t>extract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resources</a:t>
            </a:r>
            <a:r>
              <a:rPr lang="fr-FR" dirty="0">
                <a:solidFill>
                  <a:srgbClr val="C18348"/>
                </a:solidFill>
                <a:latin typeface="Californian FB" panose="0207040306080B030204" pitchFamily="18" charset="0"/>
              </a:rPr>
              <a:t> and commercial uses but </a:t>
            </a:r>
            <a:r>
              <a:rPr lang="fr-FR" dirty="0" err="1">
                <a:solidFill>
                  <a:srgbClr val="C18348"/>
                </a:solidFill>
                <a:latin typeface="Californian FB" panose="0207040306080B030204" pitchFamily="18" charset="0"/>
              </a:rPr>
              <a:t>some</a:t>
            </a:r>
            <a:r>
              <a:rPr lang="fr-FR" dirty="0">
                <a:solidFill>
                  <a:srgbClr val="C18348"/>
                </a:solidFill>
                <a:latin typeface="Californian FB" panose="0207040306080B030204" pitchFamily="18" charset="0"/>
              </a:rPr>
              <a:t> structures are made for </a:t>
            </a:r>
            <a:r>
              <a:rPr lang="fr-FR" dirty="0" err="1">
                <a:solidFill>
                  <a:srgbClr val="C18348"/>
                </a:solidFill>
                <a:latin typeface="Californian FB" panose="0207040306080B030204" pitchFamily="18" charset="0"/>
              </a:rPr>
              <a:t>travel</a:t>
            </a:r>
            <a:r>
              <a:rPr lang="fr-FR" dirty="0">
                <a:solidFill>
                  <a:srgbClr val="C18348"/>
                </a:solidFill>
                <a:latin typeface="Californian FB" panose="0207040306080B030204" pitchFamily="18" charset="0"/>
              </a:rPr>
              <a:t>, prisons or habitations for the </a:t>
            </a:r>
            <a:r>
              <a:rPr lang="fr-FR" dirty="0" err="1">
                <a:solidFill>
                  <a:srgbClr val="C18348"/>
                </a:solidFill>
                <a:latin typeface="Californian FB" panose="0207040306080B030204" pitchFamily="18" charset="0"/>
              </a:rPr>
              <a:t>richest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ones</a:t>
            </a:r>
            <a:r>
              <a:rPr lang="fr-FR" dirty="0">
                <a:solidFill>
                  <a:srgbClr val="C18348"/>
                </a:solidFill>
                <a:latin typeface="Californian FB" panose="0207040306080B030204" pitchFamily="18" charset="0"/>
              </a:rPr>
              <a:t>.</a:t>
            </a:r>
          </a:p>
          <a:p>
            <a:pPr algn="just"/>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Most of the people </a:t>
            </a:r>
            <a:r>
              <a:rPr lang="fr-FR" dirty="0" err="1">
                <a:solidFill>
                  <a:srgbClr val="C18348"/>
                </a:solidFill>
                <a:latin typeface="Californian FB" panose="0207040306080B030204" pitchFamily="18" charset="0"/>
              </a:rPr>
              <a:t>still</a:t>
            </a:r>
            <a:r>
              <a:rPr lang="fr-FR" dirty="0">
                <a:solidFill>
                  <a:srgbClr val="C18348"/>
                </a:solidFill>
                <a:latin typeface="Californian FB" panose="0207040306080B030204" pitchFamily="18" charset="0"/>
              </a:rPr>
              <a:t> live on </a:t>
            </a:r>
            <a:r>
              <a:rPr lang="fr-FR" dirty="0" err="1">
                <a:solidFill>
                  <a:srgbClr val="C18348"/>
                </a:solidFill>
                <a:latin typeface="Californian FB" panose="0207040306080B030204" pitchFamily="18" charset="0"/>
              </a:rPr>
              <a:t>earth</a:t>
            </a:r>
            <a:r>
              <a:rPr lang="fr-FR" dirty="0">
                <a:solidFill>
                  <a:srgbClr val="C18348"/>
                </a:solidFill>
                <a:latin typeface="Californian FB" panose="0207040306080B030204" pitchFamily="18" charset="0"/>
              </a:rPr>
              <a:t> and cant </a:t>
            </a:r>
            <a:r>
              <a:rPr lang="fr-FR" dirty="0" err="1">
                <a:solidFill>
                  <a:srgbClr val="C18348"/>
                </a:solidFill>
                <a:latin typeface="Californian FB" panose="0207040306080B030204" pitchFamily="18" charset="0"/>
              </a:rPr>
              <a:t>leave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it</a:t>
            </a:r>
            <a:r>
              <a:rPr lang="fr-FR" dirty="0">
                <a:solidFill>
                  <a:srgbClr val="C18348"/>
                </a:solidFill>
                <a:latin typeface="Californian FB" panose="0207040306080B030204" pitchFamily="18" charset="0"/>
              </a:rPr>
              <a:t>.</a:t>
            </a:r>
          </a:p>
          <a:p>
            <a:pPr algn="just"/>
            <a:endParaRPr lang="fr-FR" sz="1800" dirty="0">
              <a:solidFill>
                <a:srgbClr val="C18348"/>
              </a:solidFill>
              <a:latin typeface="Californian FB" panose="0207040306080B030204" pitchFamily="18" charset="0"/>
            </a:endParaRPr>
          </a:p>
          <a:p>
            <a:pPr algn="just"/>
            <a:r>
              <a:rPr lang="fr-FR" sz="1800" dirty="0" err="1">
                <a:solidFill>
                  <a:srgbClr val="C18348"/>
                </a:solidFill>
                <a:latin typeface="Californian FB" panose="0207040306080B030204" pitchFamily="18" charset="0"/>
              </a:rPr>
              <a:t>It’s</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very</a:t>
            </a:r>
            <a:r>
              <a:rPr lang="fr-FR" sz="1800" dirty="0">
                <a:solidFill>
                  <a:srgbClr val="C18348"/>
                </a:solidFill>
                <a:latin typeface="Californian FB" panose="0207040306080B030204" pitchFamily="18" charset="0"/>
              </a:rPr>
              <a:t> hard to </a:t>
            </a:r>
            <a:r>
              <a:rPr lang="fr-FR" sz="1800" dirty="0" err="1">
                <a:solidFill>
                  <a:srgbClr val="C18348"/>
                </a:solidFill>
                <a:latin typeface="Californian FB" panose="0207040306080B030204" pitchFamily="18" charset="0"/>
              </a:rPr>
              <a:t>colonised</a:t>
            </a:r>
            <a:r>
              <a:rPr lang="fr-FR" sz="1800" dirty="0">
                <a:solidFill>
                  <a:srgbClr val="C18348"/>
                </a:solidFill>
                <a:latin typeface="Californian FB" panose="0207040306080B030204" pitchFamily="18" charset="0"/>
              </a:rPr>
              <a:t> new </a:t>
            </a:r>
            <a:r>
              <a:rPr lang="fr-FR" sz="1800" dirty="0" err="1">
                <a:solidFill>
                  <a:srgbClr val="C18348"/>
                </a:solidFill>
                <a:latin typeface="Californian FB" panose="0207040306080B030204" pitchFamily="18" charset="0"/>
              </a:rPr>
              <a:t>planet</a:t>
            </a:r>
            <a:r>
              <a:rPr lang="fr-FR" sz="1800" dirty="0">
                <a:solidFill>
                  <a:srgbClr val="C18348"/>
                </a:solidFill>
                <a:latin typeface="Californian FB" panose="0207040306080B030204" pitchFamily="18" charset="0"/>
              </a:rPr>
              <a:t>, only  </a:t>
            </a:r>
            <a:r>
              <a:rPr lang="fr-FR" sz="1800" dirty="0" err="1">
                <a:solidFill>
                  <a:srgbClr val="C18348"/>
                </a:solidFill>
                <a:latin typeface="Californian FB" panose="0207040306080B030204" pitchFamily="18" charset="0"/>
              </a:rPr>
              <a:t>really</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rich</a:t>
            </a:r>
            <a:r>
              <a:rPr lang="fr-FR" sz="1800" dirty="0">
                <a:solidFill>
                  <a:srgbClr val="C18348"/>
                </a:solidFill>
                <a:latin typeface="Californian FB" panose="0207040306080B030204" pitchFamily="18" charset="0"/>
              </a:rPr>
              <a:t> people can do </a:t>
            </a:r>
            <a:r>
              <a:rPr lang="fr-FR" sz="1800" dirty="0" err="1">
                <a:solidFill>
                  <a:srgbClr val="C18348"/>
                </a:solidFill>
                <a:latin typeface="Californian FB" panose="0207040306080B030204" pitchFamily="18" charset="0"/>
              </a:rPr>
              <a:t>it</a:t>
            </a:r>
            <a:r>
              <a:rPr lang="fr-FR" sz="1800" dirty="0">
                <a:solidFill>
                  <a:srgbClr val="C18348"/>
                </a:solidFill>
                <a:latin typeface="Californian FB" panose="0207040306080B030204" pitchFamily="18" charset="0"/>
              </a:rPr>
              <a:t> and </a:t>
            </a:r>
            <a:r>
              <a:rPr lang="fr-FR" sz="1800" dirty="0" err="1">
                <a:solidFill>
                  <a:srgbClr val="C18348"/>
                </a:solidFill>
                <a:latin typeface="Californian FB" panose="0207040306080B030204" pitchFamily="18" charset="0"/>
              </a:rPr>
              <a:t>they</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need</a:t>
            </a:r>
            <a:r>
              <a:rPr lang="fr-FR" sz="1800" dirty="0">
                <a:solidFill>
                  <a:srgbClr val="C18348"/>
                </a:solidFill>
                <a:latin typeface="Californian FB" panose="0207040306080B030204" pitchFamily="18" charset="0"/>
              </a:rPr>
              <a:t> to be sure </a:t>
            </a:r>
            <a:r>
              <a:rPr lang="fr-FR" sz="1800" dirty="0" err="1">
                <a:solidFill>
                  <a:srgbClr val="C18348"/>
                </a:solidFill>
                <a:latin typeface="Californian FB" panose="0207040306080B030204" pitchFamily="18" charset="0"/>
              </a:rPr>
              <a:t>that</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there</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is</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enough</a:t>
            </a:r>
            <a:r>
              <a:rPr lang="fr-FR" sz="1800" dirty="0">
                <a:solidFill>
                  <a:srgbClr val="C18348"/>
                </a:solidFill>
                <a:latin typeface="Californian FB" panose="0207040306080B030204" pitchFamily="18" charset="0"/>
              </a:rPr>
              <a:t> </a:t>
            </a:r>
            <a:r>
              <a:rPr lang="fr-FR" sz="1800" dirty="0" err="1">
                <a:solidFill>
                  <a:srgbClr val="C18348"/>
                </a:solidFill>
                <a:latin typeface="Californian FB" panose="0207040306080B030204" pitchFamily="18" charset="0"/>
              </a:rPr>
              <a:t>resource</a:t>
            </a:r>
            <a:r>
              <a:rPr lang="fr-FR" sz="1800" dirty="0">
                <a:solidFill>
                  <a:srgbClr val="C18348"/>
                </a:solidFill>
                <a:latin typeface="Californian FB" panose="0207040306080B030204" pitchFamily="18" charset="0"/>
              </a:rPr>
              <a:t> to be </a:t>
            </a:r>
            <a:r>
              <a:rPr lang="fr-FR" sz="1800" dirty="0" err="1">
                <a:solidFill>
                  <a:srgbClr val="C18348"/>
                </a:solidFill>
                <a:latin typeface="Californian FB" panose="0207040306080B030204" pitchFamily="18" charset="0"/>
              </a:rPr>
              <a:t>worth</a:t>
            </a:r>
            <a:r>
              <a:rPr lang="fr-FR" sz="1800" dirty="0">
                <a:solidFill>
                  <a:srgbClr val="C18348"/>
                </a:solidFill>
                <a:latin typeface="Californian FB" panose="0207040306080B030204" pitchFamily="18" charset="0"/>
              </a:rPr>
              <a:t>.</a:t>
            </a:r>
          </a:p>
        </p:txBody>
      </p:sp>
      <p:pic>
        <p:nvPicPr>
          <p:cNvPr id="10" name="Picture 9">
            <a:extLst>
              <a:ext uri="{FF2B5EF4-FFF2-40B4-BE49-F238E27FC236}">
                <a16:creationId xmlns:a16="http://schemas.microsoft.com/office/drawing/2014/main" id="{ECB6EF4F-EE95-C09B-F8C6-2322A652E1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8330" y="4006956"/>
            <a:ext cx="4027550" cy="1913086"/>
          </a:xfrm>
          <a:prstGeom prst="rect">
            <a:avLst/>
          </a:prstGeom>
          <a:ln>
            <a:solidFill>
              <a:schemeClr val="tx1"/>
            </a:solidFill>
          </a:ln>
        </p:spPr>
      </p:pic>
      <p:pic>
        <p:nvPicPr>
          <p:cNvPr id="7" name="Image 6">
            <a:extLst>
              <a:ext uri="{FF2B5EF4-FFF2-40B4-BE49-F238E27FC236}">
                <a16:creationId xmlns:a16="http://schemas.microsoft.com/office/drawing/2014/main" id="{C0CB99AF-F9BF-52D2-73BD-5C725F4A1AB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1944" y="3821036"/>
            <a:ext cx="4062090" cy="2284926"/>
          </a:xfrm>
          <a:prstGeom prst="rect">
            <a:avLst/>
          </a:prstGeom>
          <a:ln>
            <a:solidFill>
              <a:schemeClr val="tx1"/>
            </a:solidFill>
          </a:ln>
        </p:spPr>
      </p:pic>
      <p:pic>
        <p:nvPicPr>
          <p:cNvPr id="9" name="Image 8">
            <a:extLst>
              <a:ext uri="{FF2B5EF4-FFF2-40B4-BE49-F238E27FC236}">
                <a16:creationId xmlns:a16="http://schemas.microsoft.com/office/drawing/2014/main" id="{658F51B2-0FEA-9184-D41D-ECBC84FD274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6407" y="3955499"/>
            <a:ext cx="3525850" cy="2016000"/>
          </a:xfrm>
          <a:prstGeom prst="rect">
            <a:avLst/>
          </a:prstGeom>
          <a:ln>
            <a:solidFill>
              <a:schemeClr val="tx1"/>
            </a:solidFill>
          </a:ln>
        </p:spPr>
      </p:pic>
      <p:sp>
        <p:nvSpPr>
          <p:cNvPr id="13" name="Title 1">
            <a:extLst>
              <a:ext uri="{FF2B5EF4-FFF2-40B4-BE49-F238E27FC236}">
                <a16:creationId xmlns:a16="http://schemas.microsoft.com/office/drawing/2014/main" id="{193D2B04-3B0F-345F-0E22-9C4FB5B833A1}"/>
              </a:ext>
            </a:extLst>
          </p:cNvPr>
          <p:cNvSpPr txBox="1">
            <a:spLocks/>
          </p:cNvSpPr>
          <p:nvPr/>
        </p:nvSpPr>
        <p:spPr>
          <a:xfrm>
            <a:off x="146988" y="136525"/>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Lore – </a:t>
            </a:r>
            <a:r>
              <a:rPr lang="fr-FR" sz="3400" dirty="0" err="1">
                <a:solidFill>
                  <a:srgbClr val="FFF0AF"/>
                </a:solidFill>
                <a:latin typeface="Runy Tunes Revisited NF" panose="02010608030204020504" pitchFamily="50" charset="0"/>
                <a:ea typeface="+mn-ea"/>
                <a:cs typeface="+mn-cs"/>
              </a:rPr>
              <a:t>solar</a:t>
            </a:r>
            <a:r>
              <a:rPr lang="fr-FR" sz="3400" dirty="0">
                <a:solidFill>
                  <a:srgbClr val="FFF0AF"/>
                </a:solidFill>
                <a:latin typeface="Runy Tunes Revisited NF" panose="02010608030204020504" pitchFamily="50" charset="0"/>
                <a:ea typeface="+mn-ea"/>
                <a:cs typeface="+mn-cs"/>
              </a:rPr>
              <a:t> system</a:t>
            </a:r>
            <a:endParaRPr lang="en-GB" sz="3400" dirty="0">
              <a:solidFill>
                <a:srgbClr val="FFF0AF"/>
              </a:solidFill>
              <a:latin typeface="Runy Tunes Revisited NF" panose="02010608030204020504" pitchFamily="50" charset="0"/>
              <a:ea typeface="+mn-ea"/>
              <a:cs typeface="+mn-cs"/>
            </a:endParaRPr>
          </a:p>
        </p:txBody>
      </p:sp>
      <p:pic>
        <p:nvPicPr>
          <p:cNvPr id="14" name="Image 13" descr="Une image contenant capture d’écran, art, Rectangle, Symétrie&#10;&#10;Description générée automatiquement">
            <a:hlinkClick r:id="rId6" action="ppaction://hlinksldjump"/>
            <a:extLst>
              <a:ext uri="{FF2B5EF4-FFF2-40B4-BE49-F238E27FC236}">
                <a16:creationId xmlns:a16="http://schemas.microsoft.com/office/drawing/2014/main" id="{08D1570C-C94D-5894-1608-248798C161C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5" name="Groupe 14">
            <a:extLst>
              <a:ext uri="{FF2B5EF4-FFF2-40B4-BE49-F238E27FC236}">
                <a16:creationId xmlns:a16="http://schemas.microsoft.com/office/drawing/2014/main" id="{18388392-BEF3-A273-8D45-D286AF87105A}"/>
              </a:ext>
            </a:extLst>
          </p:cNvPr>
          <p:cNvGrpSpPr/>
          <p:nvPr/>
        </p:nvGrpSpPr>
        <p:grpSpPr>
          <a:xfrm>
            <a:off x="0" y="612761"/>
            <a:ext cx="3876408" cy="638175"/>
            <a:chOff x="146133" y="762617"/>
            <a:chExt cx="3876408" cy="638175"/>
          </a:xfrm>
        </p:grpSpPr>
        <p:pic>
          <p:nvPicPr>
            <p:cNvPr id="16" name="Image 15" descr="Une image contenant capture d’écran, art, Rectangle, Symétrie&#10;&#10;Description générée automatiquement">
              <a:extLst>
                <a:ext uri="{FF2B5EF4-FFF2-40B4-BE49-F238E27FC236}">
                  <a16:creationId xmlns:a16="http://schemas.microsoft.com/office/drawing/2014/main" id="{5C3F545B-AC5F-91EB-E019-5DBD3081E64E}"/>
                </a:ext>
              </a:extLst>
            </p:cNvPr>
            <p:cNvPicPr>
              <a:picLocks noChangeAspect="1"/>
            </p:cNvPicPr>
            <p:nvPr/>
          </p:nvPicPr>
          <p:blipFill rotWithShape="1">
            <a:blip r:embed="rId9">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7" name="Image 16" descr="Une image contenant capture d’écran, art, Rectangle, Symétrie&#10;&#10;Description générée automatiquement">
              <a:extLst>
                <a:ext uri="{FF2B5EF4-FFF2-40B4-BE49-F238E27FC236}">
                  <a16:creationId xmlns:a16="http://schemas.microsoft.com/office/drawing/2014/main" id="{442663E3-E913-AB0A-E1B7-E82AF83A6FBE}"/>
                </a:ext>
              </a:extLst>
            </p:cNvPr>
            <p:cNvPicPr>
              <a:picLocks noChangeAspect="1"/>
            </p:cNvPicPr>
            <p:nvPr/>
          </p:nvPicPr>
          <p:blipFill rotWithShape="1">
            <a:blip r:embed="rId9">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B49F9D0E-4C35-8B87-A790-3266F82BC50C}"/>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C9D64935-A6D2-D764-0BB2-8A4D0C15B8BB}"/>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D174653A-F1A7-5170-712C-6EA275DF7091}"/>
                </a:ext>
              </a:extLst>
            </p:cNvPr>
            <p:cNvPicPr>
              <a:picLocks noChangeAspect="1"/>
            </p:cNvPicPr>
            <p:nvPr/>
          </p:nvPicPr>
          <p:blipFill rotWithShape="1">
            <a:blip r:embed="rId9">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1" name="Image 20" descr="Une image contenant capture d’écran, art, Rectangle, Symétrie&#10;&#10;Description générée automatiquement">
            <a:extLst>
              <a:ext uri="{FF2B5EF4-FFF2-40B4-BE49-F238E27FC236}">
                <a16:creationId xmlns:a16="http://schemas.microsoft.com/office/drawing/2014/main" id="{940774A5-FCB5-D899-4C66-A0043F10D9C0}"/>
              </a:ext>
            </a:extLst>
          </p:cNvPr>
          <p:cNvPicPr>
            <a:picLocks noChangeAspect="1"/>
          </p:cNvPicPr>
          <p:nvPr/>
        </p:nvPicPr>
        <p:blipFill rotWithShape="1">
          <a:blip r:embed="rId9">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2050409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a:solidFill>
                  <a:srgbClr val="C18348"/>
                </a:solidFill>
                <a:latin typeface="Runy Tunes Revisited NF" panose="02010608030204020504" pitchFamily="50" charset="0"/>
              </a:rPr>
              <a:t>Venus city</a:t>
            </a:r>
          </a:p>
        </p:txBody>
      </p:sp>
      <p:sp>
        <p:nvSpPr>
          <p:cNvPr id="2" name="ZoneTexte 1">
            <a:extLst>
              <a:ext uri="{FF2B5EF4-FFF2-40B4-BE49-F238E27FC236}">
                <a16:creationId xmlns:a16="http://schemas.microsoft.com/office/drawing/2014/main" id="{2394C311-45BE-0079-A65F-F36453FEBB23}"/>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a:solidFill>
                  <a:srgbClr val="FFF0AF"/>
                </a:solidFill>
                <a:latin typeface="Runy Tunes Revisited NF" panose="02010608030204020504" pitchFamily="50" charset="0"/>
              </a:rPr>
              <a:t>Venus city</a:t>
            </a:r>
          </a:p>
        </p:txBody>
      </p:sp>
    </p:spTree>
    <p:extLst>
      <p:ext uri="{BB962C8B-B14F-4D97-AF65-F5344CB8AC3E}">
        <p14:creationId xmlns:p14="http://schemas.microsoft.com/office/powerpoint/2010/main" val="1876696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art, Symétrie, motif, Motif&#10;&#10;Description générée automatiquement">
            <a:extLst>
              <a:ext uri="{FF2B5EF4-FFF2-40B4-BE49-F238E27FC236}">
                <a16:creationId xmlns:a16="http://schemas.microsoft.com/office/drawing/2014/main" id="{10D28A9A-1B9F-AD98-3CAE-EEBF03126E5A}"/>
              </a:ext>
            </a:extLst>
          </p:cNvPr>
          <p:cNvPicPr>
            <a:picLocks noChangeAspect="1"/>
          </p:cNvPicPr>
          <p:nvPr/>
        </p:nvPicPr>
        <p:blipFill rotWithShape="1">
          <a:blip r:embed="rId2">
            <a:alphaModFix amt="10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itle 1">
            <a:extLst>
              <a:ext uri="{FF2B5EF4-FFF2-40B4-BE49-F238E27FC236}">
                <a16:creationId xmlns:a16="http://schemas.microsoft.com/office/drawing/2014/main" id="{6C531D96-062C-040C-86A3-9D67B2AC5CAF}"/>
              </a:ext>
            </a:extLst>
          </p:cNvPr>
          <p:cNvSpPr>
            <a:spLocks noGrp="1"/>
          </p:cNvSpPr>
          <p:nvPr>
            <p:ph type="title"/>
          </p:nvPr>
        </p:nvSpPr>
        <p:spPr>
          <a:xfrm>
            <a:off x="120093" y="136525"/>
            <a:ext cx="11964837" cy="691611"/>
          </a:xfrm>
        </p:spPr>
        <p:txBody>
          <a:bodyPr>
            <a:normAutofit/>
          </a:bodyPr>
          <a:lstStyle/>
          <a:p>
            <a:r>
              <a:rPr lang="fr-FR" sz="3400" dirty="0">
                <a:solidFill>
                  <a:srgbClr val="C18348"/>
                </a:solidFill>
                <a:latin typeface="Runy Tunes Revisited NF" panose="02010608030204020504" pitchFamily="50" charset="0"/>
                <a:ea typeface="+mn-ea"/>
                <a:cs typeface="+mn-cs"/>
              </a:rPr>
              <a:t>Venus City: </a:t>
            </a:r>
            <a:r>
              <a:rPr lang="fr-FR" sz="3400" dirty="0" err="1">
                <a:solidFill>
                  <a:srgbClr val="C18348"/>
                </a:solidFill>
                <a:latin typeface="Runy Tunes Revisited NF" panose="02010608030204020504" pitchFamily="50" charset="0"/>
                <a:ea typeface="+mn-ea"/>
                <a:cs typeface="+mn-cs"/>
              </a:rPr>
              <a:t>Columburgh</a:t>
            </a:r>
            <a:endParaRPr lang="en-GB" sz="3400" dirty="0">
              <a:solidFill>
                <a:srgbClr val="C18348"/>
              </a:solidFill>
              <a:latin typeface="Runy Tunes Revisited NF" panose="02010608030204020504" pitchFamily="50" charset="0"/>
              <a:ea typeface="+mn-ea"/>
              <a:cs typeface="+mn-cs"/>
            </a:endParaRPr>
          </a:p>
        </p:txBody>
      </p:sp>
      <p:sp>
        <p:nvSpPr>
          <p:cNvPr id="5" name="Footer Placeholder 4">
            <a:extLst>
              <a:ext uri="{FF2B5EF4-FFF2-40B4-BE49-F238E27FC236}">
                <a16:creationId xmlns:a16="http://schemas.microsoft.com/office/drawing/2014/main" id="{D80139D3-B4B1-ED19-2496-5C97F62C65A1}"/>
              </a:ext>
            </a:extLst>
          </p:cNvPr>
          <p:cNvSpPr>
            <a:spLocks noGrp="1"/>
          </p:cNvSpPr>
          <p:nvPr>
            <p:ph type="ftr" sz="quarter" idx="11"/>
          </p:nvPr>
        </p:nvSpPr>
        <p:spPr/>
        <p:txBody>
          <a:bodyPr/>
          <a:lstStyle/>
          <a:p>
            <a:r>
              <a:rPr lang="it-IT"/>
              <a:t>Calisto_Infinite_Narrative_Design_Document</a:t>
            </a:r>
            <a:endParaRPr lang="en-GB"/>
          </a:p>
        </p:txBody>
      </p:sp>
      <p:sp>
        <p:nvSpPr>
          <p:cNvPr id="6" name="Slide Number Placeholder 5">
            <a:extLst>
              <a:ext uri="{FF2B5EF4-FFF2-40B4-BE49-F238E27FC236}">
                <a16:creationId xmlns:a16="http://schemas.microsoft.com/office/drawing/2014/main" id="{F6879506-6488-1D8D-E562-209DCB4B2662}"/>
              </a:ext>
            </a:extLst>
          </p:cNvPr>
          <p:cNvSpPr>
            <a:spLocks noGrp="1"/>
          </p:cNvSpPr>
          <p:nvPr>
            <p:ph type="sldNum" sz="quarter" idx="12"/>
          </p:nvPr>
        </p:nvSpPr>
        <p:spPr/>
        <p:txBody>
          <a:bodyPr/>
          <a:lstStyle/>
          <a:p>
            <a:fld id="{545D0273-9834-40CA-82D3-656C86E31E39}" type="slidenum">
              <a:rPr lang="en-GB" smtClean="0"/>
              <a:pPr/>
              <a:t>8</a:t>
            </a:fld>
            <a:endParaRPr lang="en-GB"/>
          </a:p>
        </p:txBody>
      </p:sp>
      <p:pic>
        <p:nvPicPr>
          <p:cNvPr id="1026" name="Picture 2" descr="mtfx41hkejix">
            <a:extLst>
              <a:ext uri="{FF2B5EF4-FFF2-40B4-BE49-F238E27FC236}">
                <a16:creationId xmlns:a16="http://schemas.microsoft.com/office/drawing/2014/main" id="{0E07C61A-F148-D70B-1213-D138D28C80C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4129" y="1138486"/>
            <a:ext cx="4006956"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680E5C-E3BE-571C-BE35-0F729682FB5F}"/>
              </a:ext>
            </a:extLst>
          </p:cNvPr>
          <p:cNvSpPr txBox="1"/>
          <p:nvPr/>
        </p:nvSpPr>
        <p:spPr>
          <a:xfrm>
            <a:off x="4575079" y="1091859"/>
            <a:ext cx="7496232" cy="1754326"/>
          </a:xfrm>
          <a:prstGeom prst="rect">
            <a:avLst/>
          </a:prstGeom>
          <a:noFill/>
        </p:spPr>
        <p:txBody>
          <a:bodyPr wrap="square" rtlCol="0" anchor="ctr">
            <a:spAutoFit/>
          </a:bodyPr>
          <a:lstStyle/>
          <a:p>
            <a:pPr algn="just"/>
            <a:r>
              <a:rPr lang="fr-FR" dirty="0">
                <a:solidFill>
                  <a:srgbClr val="C18348"/>
                </a:solidFill>
                <a:latin typeface="Californian FB" panose="0207040306080B030204" pitchFamily="18" charset="0"/>
              </a:rPr>
              <a:t>Alien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inspired</a:t>
            </a:r>
            <a:r>
              <a:rPr lang="fr-FR" dirty="0">
                <a:solidFill>
                  <a:srgbClr val="C18348"/>
                </a:solidFill>
                <a:latin typeface="Californian FB" panose="0207040306080B030204" pitchFamily="18" charset="0"/>
              </a:rPr>
              <a:t> be 20’s 30’s </a:t>
            </a:r>
            <a:r>
              <a:rPr lang="fr-FR" dirty="0" err="1">
                <a:solidFill>
                  <a:srgbClr val="C18348"/>
                </a:solidFill>
                <a:latin typeface="Californian FB" panose="0207040306080B030204" pitchFamily="18" charset="0"/>
              </a:rPr>
              <a:t>human</a:t>
            </a:r>
            <a:r>
              <a:rPr lang="fr-FR" dirty="0">
                <a:solidFill>
                  <a:srgbClr val="C18348"/>
                </a:solidFill>
                <a:latin typeface="Californian FB" panose="0207040306080B030204" pitchFamily="18" charset="0"/>
              </a:rPr>
              <a:t> constructions.</a:t>
            </a:r>
          </a:p>
          <a:p>
            <a:pPr algn="just"/>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Alien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en-GB" dirty="0">
                <a:solidFill>
                  <a:srgbClr val="C18348"/>
                </a:solidFill>
                <a:latin typeface="Californian FB" panose="0207040306080B030204" pitchFamily="18" charset="0"/>
              </a:rPr>
              <a:t>spying for thousands of years on earth and human evolution</a:t>
            </a:r>
          </a:p>
          <a:p>
            <a:pPr algn="just"/>
            <a:endParaRPr lang="fr-FR" dirty="0">
              <a:solidFill>
                <a:srgbClr val="C18348"/>
              </a:solidFill>
              <a:latin typeface="Californian FB" panose="0207040306080B030204" pitchFamily="18" charset="0"/>
            </a:endParaRPr>
          </a:p>
          <a:p>
            <a:pPr algn="just"/>
            <a:r>
              <a:rPr lang="fr-FR" dirty="0">
                <a:solidFill>
                  <a:srgbClr val="C18348"/>
                </a:solidFill>
                <a:latin typeface="Californian FB" panose="0207040306080B030204" pitchFamily="18" charset="0"/>
              </a:rPr>
              <a:t>Alien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hidding</a:t>
            </a:r>
            <a:r>
              <a:rPr lang="fr-FR" dirty="0">
                <a:solidFill>
                  <a:srgbClr val="C18348"/>
                </a:solidFill>
                <a:latin typeface="Californian FB" panose="0207040306080B030204" pitchFamily="18" charset="0"/>
              </a:rPr>
              <a:t> from </a:t>
            </a:r>
            <a:r>
              <a:rPr lang="fr-FR" dirty="0" err="1">
                <a:solidFill>
                  <a:srgbClr val="C18348"/>
                </a:solidFill>
                <a:latin typeface="Californian FB" panose="0207040306080B030204" pitchFamily="18" charset="0"/>
              </a:rPr>
              <a:t>human</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because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they</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were</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affraid</a:t>
            </a:r>
            <a:r>
              <a:rPr lang="fr-FR" dirty="0">
                <a:solidFill>
                  <a:srgbClr val="C18348"/>
                </a:solidFill>
                <a:latin typeface="Californian FB" panose="0207040306080B030204" pitchFamily="18" charset="0"/>
              </a:rPr>
              <a:t> of </a:t>
            </a:r>
            <a:r>
              <a:rPr lang="fr-FR" dirty="0" err="1">
                <a:solidFill>
                  <a:srgbClr val="C18348"/>
                </a:solidFill>
                <a:latin typeface="Californian FB" panose="0207040306080B030204" pitchFamily="18" charset="0"/>
              </a:rPr>
              <a:t>what</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humans</a:t>
            </a:r>
            <a:r>
              <a:rPr lang="fr-FR" dirty="0">
                <a:solidFill>
                  <a:srgbClr val="C18348"/>
                </a:solidFill>
                <a:latin typeface="Californian FB" panose="0207040306080B030204" pitchFamily="18" charset="0"/>
              </a:rPr>
              <a:t> </a:t>
            </a:r>
            <a:r>
              <a:rPr lang="fr-FR" dirty="0" err="1">
                <a:solidFill>
                  <a:srgbClr val="C18348"/>
                </a:solidFill>
                <a:latin typeface="Californian FB" panose="0207040306080B030204" pitchFamily="18" charset="0"/>
              </a:rPr>
              <a:t>could</a:t>
            </a:r>
            <a:r>
              <a:rPr lang="fr-FR" dirty="0">
                <a:solidFill>
                  <a:srgbClr val="C18348"/>
                </a:solidFill>
                <a:latin typeface="Californian FB" panose="0207040306080B030204" pitchFamily="18" charset="0"/>
              </a:rPr>
              <a:t> do with </a:t>
            </a:r>
            <a:r>
              <a:rPr lang="fr-FR" dirty="0" err="1">
                <a:solidFill>
                  <a:srgbClr val="C18348"/>
                </a:solidFill>
                <a:latin typeface="Californian FB" panose="0207040306080B030204" pitchFamily="18" charset="0"/>
              </a:rPr>
              <a:t>their</a:t>
            </a:r>
            <a:r>
              <a:rPr lang="fr-FR" dirty="0">
                <a:solidFill>
                  <a:srgbClr val="C18348"/>
                </a:solidFill>
                <a:latin typeface="Californian FB" panose="0207040306080B030204" pitchFamily="18" charset="0"/>
              </a:rPr>
              <a:t> technologies and </a:t>
            </a:r>
            <a:r>
              <a:rPr lang="fr-FR" dirty="0" err="1">
                <a:solidFill>
                  <a:srgbClr val="C18348"/>
                </a:solidFill>
                <a:latin typeface="Californian FB" panose="0207040306080B030204" pitchFamily="18" charset="0"/>
              </a:rPr>
              <a:t>resources</a:t>
            </a:r>
            <a:r>
              <a:rPr lang="fr-FR" dirty="0">
                <a:solidFill>
                  <a:srgbClr val="C18348"/>
                </a:solidFill>
                <a:latin typeface="Californian FB" panose="0207040306080B030204" pitchFamily="18" charset="0"/>
              </a:rPr>
              <a:t>.</a:t>
            </a:r>
            <a:endParaRPr lang="en-GB" dirty="0">
              <a:solidFill>
                <a:srgbClr val="C18348"/>
              </a:solidFill>
              <a:latin typeface="Californian FB" panose="0207040306080B030204" pitchFamily="18" charset="0"/>
            </a:endParaRPr>
          </a:p>
        </p:txBody>
      </p:sp>
      <p:pic>
        <p:nvPicPr>
          <p:cNvPr id="11" name="Picture 10">
            <a:extLst>
              <a:ext uri="{FF2B5EF4-FFF2-40B4-BE49-F238E27FC236}">
                <a16:creationId xmlns:a16="http://schemas.microsoft.com/office/drawing/2014/main" id="{83379864-8FB1-7E7E-402D-1C1425F119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27995" y="3004597"/>
            <a:ext cx="2816000" cy="1584000"/>
          </a:xfrm>
          <a:prstGeom prst="rect">
            <a:avLst/>
          </a:prstGeom>
          <a:ln>
            <a:solidFill>
              <a:schemeClr val="tx1"/>
            </a:solidFill>
          </a:ln>
        </p:spPr>
      </p:pic>
      <p:sp>
        <p:nvSpPr>
          <p:cNvPr id="14" name="TextBox 13">
            <a:extLst>
              <a:ext uri="{FF2B5EF4-FFF2-40B4-BE49-F238E27FC236}">
                <a16:creationId xmlns:a16="http://schemas.microsoft.com/office/drawing/2014/main" id="{B05EC00F-5394-75C4-8B38-71AAC46AB165}"/>
              </a:ext>
            </a:extLst>
          </p:cNvPr>
          <p:cNvSpPr txBox="1"/>
          <p:nvPr/>
        </p:nvSpPr>
        <p:spPr>
          <a:xfrm>
            <a:off x="6811376" y="3115130"/>
            <a:ext cx="5291484" cy="1015663"/>
          </a:xfrm>
          <a:prstGeom prst="rect">
            <a:avLst/>
          </a:prstGeom>
          <a:noFill/>
        </p:spPr>
        <p:txBody>
          <a:bodyPr wrap="square">
            <a:spAutoFit/>
          </a:bodyPr>
          <a:lstStyle/>
          <a:p>
            <a:r>
              <a:rPr lang="en-GB" sz="1200" dirty="0">
                <a:hlinkClick r:id="rId5"/>
              </a:rPr>
              <a:t>https://fr.wikipedia.org/wiki/</a:t>
            </a:r>
            <a:r>
              <a:rPr lang="en-GB" sz="1200" dirty="0" err="1">
                <a:hlinkClick r:id="rId5"/>
              </a:rPr>
              <a:t>Colonisation_de_Vénus</a:t>
            </a:r>
            <a:r>
              <a:rPr lang="en-GB" sz="1200" dirty="0">
                <a:hlinkClick r:id="rId5"/>
              </a:rPr>
              <a:t>#:~:text=La%20colonisation%20de%20Vénus%2C%20la,favorable%20à%20la%20présence%20de</a:t>
            </a:r>
            <a:endParaRPr lang="en-GB" sz="1200" dirty="0"/>
          </a:p>
          <a:p>
            <a:endParaRPr lang="en-GB" sz="1200" dirty="0"/>
          </a:p>
          <a:p>
            <a:r>
              <a:rPr lang="en-GB" sz="1200" dirty="0">
                <a:hlinkClick r:id="rId6"/>
              </a:rPr>
              <a:t>https://www.numerama.com/tech/240108-conquete-de-lespace-faut-il-construire-des-cites-volantes-sur-venus.html</a:t>
            </a:r>
            <a:endParaRPr lang="en-GB" sz="1200" dirty="0"/>
          </a:p>
        </p:txBody>
      </p:sp>
      <p:pic>
        <p:nvPicPr>
          <p:cNvPr id="3" name="Image 2">
            <a:extLst>
              <a:ext uri="{FF2B5EF4-FFF2-40B4-BE49-F238E27FC236}">
                <a16:creationId xmlns:a16="http://schemas.microsoft.com/office/drawing/2014/main" id="{5F39E926-4152-84F2-9982-B3A41F51ED7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8023" y="3254855"/>
            <a:ext cx="2736000" cy="2736000"/>
          </a:xfrm>
          <a:prstGeom prst="rect">
            <a:avLst/>
          </a:prstGeom>
          <a:ln>
            <a:solidFill>
              <a:schemeClr val="tx1"/>
            </a:solidFill>
          </a:ln>
        </p:spPr>
      </p:pic>
      <p:pic>
        <p:nvPicPr>
          <p:cNvPr id="7" name="Image 6">
            <a:extLst>
              <a:ext uri="{FF2B5EF4-FFF2-40B4-BE49-F238E27FC236}">
                <a16:creationId xmlns:a16="http://schemas.microsoft.com/office/drawing/2014/main" id="{D1C91349-DCAB-FB9C-F47C-6FB488C52FD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92236" y="4218275"/>
            <a:ext cx="2687999" cy="2016000"/>
          </a:xfrm>
          <a:prstGeom prst="rect">
            <a:avLst/>
          </a:prstGeom>
          <a:ln>
            <a:solidFill>
              <a:schemeClr val="tx1"/>
            </a:solidFill>
          </a:ln>
        </p:spPr>
      </p:pic>
      <p:pic>
        <p:nvPicPr>
          <p:cNvPr id="9" name="Image 8">
            <a:extLst>
              <a:ext uri="{FF2B5EF4-FFF2-40B4-BE49-F238E27FC236}">
                <a16:creationId xmlns:a16="http://schemas.microsoft.com/office/drawing/2014/main" id="{830227FA-381E-D29E-F6EA-DC1F05BBAF2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336606" y="4362275"/>
            <a:ext cx="2727868" cy="1872000"/>
          </a:xfrm>
          <a:prstGeom prst="rect">
            <a:avLst/>
          </a:prstGeom>
          <a:ln>
            <a:solidFill>
              <a:schemeClr val="tx1"/>
            </a:solidFill>
          </a:ln>
        </p:spPr>
      </p:pic>
      <p:pic>
        <p:nvPicPr>
          <p:cNvPr id="8" name="Image 7">
            <a:extLst>
              <a:ext uri="{FF2B5EF4-FFF2-40B4-BE49-F238E27FC236}">
                <a16:creationId xmlns:a16="http://schemas.microsoft.com/office/drawing/2014/main" id="{1FC5DCBF-DAC3-A4B7-BD26-924396839B3F}"/>
              </a:ext>
            </a:extLst>
          </p:cNvPr>
          <p:cNvPicPr>
            <a:picLocks noChangeAspect="1"/>
          </p:cNvPicPr>
          <p:nvPr/>
        </p:nvPicPr>
        <p:blipFill>
          <a:blip r:embed="rId10"/>
          <a:stretch>
            <a:fillRect/>
          </a:stretch>
        </p:blipFill>
        <p:spPr>
          <a:xfrm>
            <a:off x="2991079" y="4710123"/>
            <a:ext cx="3168000" cy="1584000"/>
          </a:xfrm>
          <a:prstGeom prst="rect">
            <a:avLst/>
          </a:prstGeom>
          <a:ln>
            <a:solidFill>
              <a:schemeClr val="tx1"/>
            </a:solidFill>
          </a:ln>
        </p:spPr>
      </p:pic>
      <p:sp>
        <p:nvSpPr>
          <p:cNvPr id="12" name="Title 1">
            <a:extLst>
              <a:ext uri="{FF2B5EF4-FFF2-40B4-BE49-F238E27FC236}">
                <a16:creationId xmlns:a16="http://schemas.microsoft.com/office/drawing/2014/main" id="{FB6B59DB-73B0-31A6-9920-8941D5DCFFD9}"/>
              </a:ext>
            </a:extLst>
          </p:cNvPr>
          <p:cNvSpPr txBox="1">
            <a:spLocks/>
          </p:cNvSpPr>
          <p:nvPr/>
        </p:nvSpPr>
        <p:spPr>
          <a:xfrm>
            <a:off x="146988" y="137711"/>
            <a:ext cx="11964837" cy="691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sz="3400" dirty="0">
                <a:solidFill>
                  <a:srgbClr val="FFF0AF"/>
                </a:solidFill>
                <a:latin typeface="Runy Tunes Revisited NF" panose="02010608030204020504" pitchFamily="50" charset="0"/>
                <a:ea typeface="+mn-ea"/>
                <a:cs typeface="+mn-cs"/>
              </a:rPr>
              <a:t>Venus City: </a:t>
            </a:r>
            <a:r>
              <a:rPr lang="fr-FR" sz="3400" dirty="0" err="1">
                <a:solidFill>
                  <a:srgbClr val="FFF0AF"/>
                </a:solidFill>
                <a:latin typeface="Runy Tunes Revisited NF" panose="02010608030204020504" pitchFamily="50" charset="0"/>
                <a:ea typeface="+mn-ea"/>
                <a:cs typeface="+mn-cs"/>
              </a:rPr>
              <a:t>Columburgh</a:t>
            </a:r>
            <a:endParaRPr lang="en-GB" sz="3400" dirty="0">
              <a:solidFill>
                <a:srgbClr val="FFF0AF"/>
              </a:solidFill>
              <a:latin typeface="Runy Tunes Revisited NF" panose="02010608030204020504" pitchFamily="50" charset="0"/>
              <a:ea typeface="+mn-ea"/>
              <a:cs typeface="+mn-cs"/>
            </a:endParaRPr>
          </a:p>
        </p:txBody>
      </p:sp>
      <p:pic>
        <p:nvPicPr>
          <p:cNvPr id="15" name="Image 14" descr="Une image contenant capture d’écran, art, Rectangle, Symétrie&#10;&#10;Description générée automatiquement">
            <a:hlinkClick r:id="rId11" action="ppaction://hlinksldjump"/>
            <a:extLst>
              <a:ext uri="{FF2B5EF4-FFF2-40B4-BE49-F238E27FC236}">
                <a16:creationId xmlns:a16="http://schemas.microsoft.com/office/drawing/2014/main" id="{4EFB3FB5-C041-862B-F4C2-AB8DD665DDC0}"/>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4457" b="23582" l="85625" r="98438">
                        <a14:foregroundMark x1="86302" y1="4943" x2="88125" y2="4619"/>
                        <a14:foregroundMark x1="85625" y1="4862" x2="86771" y2="4781"/>
                        <a14:foregroundMark x1="85781" y1="4619" x2="90677" y2="4538"/>
                        <a14:foregroundMark x1="90677" y1="4538" x2="96198" y2="4700"/>
                        <a14:foregroundMark x1="96198" y1="4700" x2="97031" y2="20178"/>
                        <a14:foregroundMark x1="97031" y1="20178" x2="94010" y2="12642"/>
                        <a14:foregroundMark x1="94010" y1="12642" x2="89635" y2="7861"/>
                        <a14:foregroundMark x1="89635" y1="7861" x2="94375" y2="5592"/>
                        <a14:foregroundMark x1="94375" y1="5592" x2="97135" y2="20665"/>
                        <a14:foregroundMark x1="97135" y1="20665" x2="97917" y2="10292"/>
                        <a14:foregroundMark x1="97917" y1="10292" x2="96458" y2="17342"/>
                        <a14:foregroundMark x1="96458" y1="17342" x2="91927" y2="9319"/>
                        <a14:foregroundMark x1="91927" y1="9319" x2="96615" y2="5916"/>
                        <a14:foregroundMark x1="96615" y1="5916" x2="97552" y2="9806"/>
                        <a14:foregroundMark x1="97031" y1="21151" x2="97448" y2="23582"/>
                        <a14:backgroundMark x1="87500" y1="15802" x2="90677" y2="20665"/>
                        <a14:backgroundMark x1="89531" y1="16288" x2="90781" y2="21799"/>
                        <a14:backgroundMark x1="90313" y1="21394" x2="90781" y2="23339"/>
                        <a14:backgroundMark x1="86563" y1="16532" x2="89531" y2="16613"/>
                        <a14:backgroundMark x1="85469" y1="16451" x2="86771" y2="16775"/>
                        <a14:backgroundMark x1="85208" y1="16451" x2="87188" y2="16532"/>
                        <a14:backgroundMark x1="89479" y1="16532" x2="91042" y2="16775"/>
                        <a14:backgroundMark x1="90469" y1="16613" x2="90677" y2="18720"/>
                        <a14:backgroundMark x1="90365" y1="16370" x2="91146" y2="18639"/>
                        <a14:backgroundMark x1="90469" y1="16532" x2="90729" y2="18071"/>
                        <a14:backgroundMark x1="90365" y1="16370" x2="90938" y2="17747"/>
                        <a14:backgroundMark x1="90260" y1="16451" x2="90781" y2="16613"/>
                        <a14:backgroundMark x1="90052" y1="16694" x2="91042" y2="16775"/>
                        <a14:backgroundMark x1="90521" y1="18963" x2="90729" y2="20827"/>
                        <a14:backgroundMark x1="90625" y1="18720" x2="90729" y2="19935"/>
                        <a14:backgroundMark x1="90573" y1="21880" x2="90729" y2="23744"/>
                      </a14:backgroundRemoval>
                    </a14:imgEffect>
                  </a14:imgLayer>
                </a14:imgProps>
              </a:ext>
              <a:ext uri="{28A0092B-C50C-407E-A947-70E740481C1C}">
                <a14:useLocalDpi xmlns:a14="http://schemas.microsoft.com/office/drawing/2010/main" val="0"/>
              </a:ext>
            </a:extLst>
          </a:blip>
          <a:srcRect l="84638" t="2897" b="75792"/>
          <a:stretch/>
        </p:blipFill>
        <p:spPr>
          <a:xfrm>
            <a:off x="10552835" y="136526"/>
            <a:ext cx="1639165" cy="1461455"/>
          </a:xfrm>
          <a:prstGeom prst="rect">
            <a:avLst/>
          </a:prstGeom>
        </p:spPr>
      </p:pic>
      <p:grpSp>
        <p:nvGrpSpPr>
          <p:cNvPr id="16" name="Groupe 15">
            <a:extLst>
              <a:ext uri="{FF2B5EF4-FFF2-40B4-BE49-F238E27FC236}">
                <a16:creationId xmlns:a16="http://schemas.microsoft.com/office/drawing/2014/main" id="{FAE8889E-C393-E0D0-775C-FDF5B1889E5A}"/>
              </a:ext>
            </a:extLst>
          </p:cNvPr>
          <p:cNvGrpSpPr/>
          <p:nvPr/>
        </p:nvGrpSpPr>
        <p:grpSpPr>
          <a:xfrm>
            <a:off x="0" y="612761"/>
            <a:ext cx="3876408" cy="638175"/>
            <a:chOff x="146133" y="762617"/>
            <a:chExt cx="3876408" cy="638175"/>
          </a:xfrm>
        </p:grpSpPr>
        <p:pic>
          <p:nvPicPr>
            <p:cNvPr id="17" name="Image 16" descr="Une image contenant capture d’écran, art, Rectangle, Symétrie&#10;&#10;Description générée automatiquement">
              <a:extLst>
                <a:ext uri="{FF2B5EF4-FFF2-40B4-BE49-F238E27FC236}">
                  <a16:creationId xmlns:a16="http://schemas.microsoft.com/office/drawing/2014/main" id="{C8963D48-25E3-6A3A-3C19-029D7603FA24}"/>
                </a:ext>
              </a:extLst>
            </p:cNvPr>
            <p:cNvPicPr>
              <a:picLocks noChangeAspect="1"/>
            </p:cNvPicPr>
            <p:nvPr/>
          </p:nvPicPr>
          <p:blipFill rotWithShape="1">
            <a:blip r:embed="rId14">
              <a:extLst>
                <a:ext uri="{28A0092B-C50C-407E-A947-70E740481C1C}">
                  <a14:useLocalDpi xmlns:a14="http://schemas.microsoft.com/office/drawing/2010/main" val="0"/>
                </a:ext>
              </a:extLst>
            </a:blip>
            <a:srcRect l="20469" t="87593" r="67734" b="3102"/>
            <a:stretch/>
          </p:blipFill>
          <p:spPr>
            <a:xfrm rot="10800000">
              <a:off x="146133" y="762618"/>
              <a:ext cx="1258805" cy="638174"/>
            </a:xfrm>
            <a:prstGeom prst="rect">
              <a:avLst/>
            </a:prstGeom>
          </p:spPr>
        </p:pic>
        <p:pic>
          <p:nvPicPr>
            <p:cNvPr id="18" name="Image 17" descr="Une image contenant capture d’écran, art, Rectangle, Symétrie&#10;&#10;Description générée automatiquement">
              <a:extLst>
                <a:ext uri="{FF2B5EF4-FFF2-40B4-BE49-F238E27FC236}">
                  <a16:creationId xmlns:a16="http://schemas.microsoft.com/office/drawing/2014/main" id="{F43EF918-14F5-CF6E-78D9-E75FED328119}"/>
                </a:ext>
              </a:extLst>
            </p:cNvPr>
            <p:cNvPicPr>
              <a:picLocks noChangeAspect="1"/>
            </p:cNvPicPr>
            <p:nvPr/>
          </p:nvPicPr>
          <p:blipFill rotWithShape="1">
            <a:blip r:embed="rId14">
              <a:extLst>
                <a:ext uri="{28A0092B-C50C-407E-A947-70E740481C1C}">
                  <a14:useLocalDpi xmlns:a14="http://schemas.microsoft.com/office/drawing/2010/main" val="0"/>
                </a:ext>
              </a:extLst>
            </a:blip>
            <a:srcRect l="16437" t="87593" r="74426" b="3102"/>
            <a:stretch/>
          </p:blipFill>
          <p:spPr>
            <a:xfrm rot="10800000">
              <a:off x="3047567" y="762617"/>
              <a:ext cx="974974" cy="638174"/>
            </a:xfrm>
            <a:prstGeom prst="rect">
              <a:avLst/>
            </a:prstGeom>
          </p:spPr>
        </p:pic>
        <p:pic>
          <p:nvPicPr>
            <p:cNvPr id="19" name="Image 18" descr="Une image contenant capture d’écran, art, Rectangle, Symétrie&#10;&#10;Description générée automatiquement">
              <a:extLst>
                <a:ext uri="{FF2B5EF4-FFF2-40B4-BE49-F238E27FC236}">
                  <a16:creationId xmlns:a16="http://schemas.microsoft.com/office/drawing/2014/main" id="{890F40CF-88D5-AF8C-AC07-F2447C9CA4AD}"/>
                </a:ext>
              </a:extLst>
            </p:cNvPr>
            <p:cNvPicPr>
              <a:picLocks noChangeAspect="1"/>
            </p:cNvPicPr>
            <p:nvPr/>
          </p:nvPicPr>
          <p:blipFill rotWithShape="1">
            <a:blip r:embed="rId14">
              <a:extLst>
                <a:ext uri="{28A0092B-C50C-407E-A947-70E740481C1C}">
                  <a14:useLocalDpi xmlns:a14="http://schemas.microsoft.com/office/drawing/2010/main" val="0"/>
                </a:ext>
              </a:extLst>
            </a:blip>
            <a:srcRect l="20442" t="87593" r="74426" b="3102"/>
            <a:stretch/>
          </p:blipFill>
          <p:spPr>
            <a:xfrm rot="10800000">
              <a:off x="1404939" y="762617"/>
              <a:ext cx="547686" cy="638174"/>
            </a:xfrm>
            <a:prstGeom prst="rect">
              <a:avLst/>
            </a:prstGeom>
          </p:spPr>
        </p:pic>
        <p:pic>
          <p:nvPicPr>
            <p:cNvPr id="20" name="Image 19" descr="Une image contenant capture d’écran, art, Rectangle, Symétrie&#10;&#10;Description générée automatiquement">
              <a:extLst>
                <a:ext uri="{FF2B5EF4-FFF2-40B4-BE49-F238E27FC236}">
                  <a16:creationId xmlns:a16="http://schemas.microsoft.com/office/drawing/2014/main" id="{E819FAFD-6D2F-FB31-8418-DCD578771713}"/>
                </a:ext>
              </a:extLst>
            </p:cNvPr>
            <p:cNvPicPr>
              <a:picLocks noChangeAspect="1"/>
            </p:cNvPicPr>
            <p:nvPr/>
          </p:nvPicPr>
          <p:blipFill rotWithShape="1">
            <a:blip r:embed="rId14">
              <a:extLst>
                <a:ext uri="{28A0092B-C50C-407E-A947-70E740481C1C}">
                  <a14:useLocalDpi xmlns:a14="http://schemas.microsoft.com/office/drawing/2010/main" val="0"/>
                </a:ext>
              </a:extLst>
            </a:blip>
            <a:srcRect l="20442" t="87593" r="74426" b="3102"/>
            <a:stretch/>
          </p:blipFill>
          <p:spPr>
            <a:xfrm rot="10800000">
              <a:off x="1952625" y="762617"/>
              <a:ext cx="547686" cy="638174"/>
            </a:xfrm>
            <a:prstGeom prst="rect">
              <a:avLst/>
            </a:prstGeom>
          </p:spPr>
        </p:pic>
        <p:pic>
          <p:nvPicPr>
            <p:cNvPr id="21" name="Image 20" descr="Une image contenant capture d’écran, art, Rectangle, Symétrie&#10;&#10;Description générée automatiquement">
              <a:extLst>
                <a:ext uri="{FF2B5EF4-FFF2-40B4-BE49-F238E27FC236}">
                  <a16:creationId xmlns:a16="http://schemas.microsoft.com/office/drawing/2014/main" id="{A9F3DD2A-A3B1-21C4-8145-81E67662406E}"/>
                </a:ext>
              </a:extLst>
            </p:cNvPr>
            <p:cNvPicPr>
              <a:picLocks noChangeAspect="1"/>
            </p:cNvPicPr>
            <p:nvPr/>
          </p:nvPicPr>
          <p:blipFill rotWithShape="1">
            <a:blip r:embed="rId14">
              <a:extLst>
                <a:ext uri="{28A0092B-C50C-407E-A947-70E740481C1C}">
                  <a14:useLocalDpi xmlns:a14="http://schemas.microsoft.com/office/drawing/2010/main" val="0"/>
                </a:ext>
              </a:extLst>
            </a:blip>
            <a:srcRect l="20442" t="87593" r="74426" b="3102"/>
            <a:stretch/>
          </p:blipFill>
          <p:spPr>
            <a:xfrm rot="10800000">
              <a:off x="2499881" y="762617"/>
              <a:ext cx="547686" cy="638174"/>
            </a:xfrm>
            <a:prstGeom prst="rect">
              <a:avLst/>
            </a:prstGeom>
          </p:spPr>
        </p:pic>
      </p:grpSp>
      <p:pic>
        <p:nvPicPr>
          <p:cNvPr id="22" name="Image 21" descr="Une image contenant capture d’écran, art, Rectangle, Symétrie&#10;&#10;Description générée automatiquement">
            <a:extLst>
              <a:ext uri="{FF2B5EF4-FFF2-40B4-BE49-F238E27FC236}">
                <a16:creationId xmlns:a16="http://schemas.microsoft.com/office/drawing/2014/main" id="{A2F0B970-C795-B4C9-116A-4D2D6A83A62C}"/>
              </a:ext>
            </a:extLst>
          </p:cNvPr>
          <p:cNvPicPr>
            <a:picLocks noChangeAspect="1"/>
          </p:cNvPicPr>
          <p:nvPr/>
        </p:nvPicPr>
        <p:blipFill rotWithShape="1">
          <a:blip r:embed="rId14">
            <a:extLst>
              <a:ext uri="{28A0092B-C50C-407E-A947-70E740481C1C}">
                <a14:useLocalDpi xmlns:a14="http://schemas.microsoft.com/office/drawing/2010/main" val="0"/>
              </a:ext>
            </a:extLst>
          </a:blip>
          <a:srcRect l="67589" t="87595" r="16225" b="3100"/>
          <a:stretch/>
        </p:blipFill>
        <p:spPr>
          <a:xfrm rot="16200000">
            <a:off x="11103173" y="5409067"/>
            <a:ext cx="1727201" cy="638174"/>
          </a:xfrm>
          <a:prstGeom prst="rect">
            <a:avLst/>
          </a:prstGeom>
        </p:spPr>
      </p:pic>
    </p:spTree>
    <p:extLst>
      <p:ext uri="{BB962C8B-B14F-4D97-AF65-F5344CB8AC3E}">
        <p14:creationId xmlns:p14="http://schemas.microsoft.com/office/powerpoint/2010/main" val="1815065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motif, Symétrie, art, tissu&#10;&#10;Description générée automatiquement">
            <a:extLst>
              <a:ext uri="{FF2B5EF4-FFF2-40B4-BE49-F238E27FC236}">
                <a16:creationId xmlns:a16="http://schemas.microsoft.com/office/drawing/2014/main" id="{9E7778C7-4CA6-F3C2-6FFF-ED9CA55952EE}"/>
              </a:ext>
            </a:extLst>
          </p:cNvPr>
          <p:cNvPicPr>
            <a:picLocks noChangeAspect="1"/>
          </p:cNvPicPr>
          <p:nvPr/>
        </p:nvPicPr>
        <p:blipFill rotWithShape="1">
          <a:blip r:embed="rId2">
            <a:alphaModFix amt="14000"/>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6" name="ZoneTexte 5">
            <a:extLst>
              <a:ext uri="{FF2B5EF4-FFF2-40B4-BE49-F238E27FC236}">
                <a16:creationId xmlns:a16="http://schemas.microsoft.com/office/drawing/2014/main" id="{849A3A28-6679-7915-56A4-BB3CC080E3D4}"/>
              </a:ext>
            </a:extLst>
          </p:cNvPr>
          <p:cNvSpPr txBox="1"/>
          <p:nvPr/>
        </p:nvSpPr>
        <p:spPr>
          <a:xfrm>
            <a:off x="2965918" y="2613392"/>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10000" dirty="0" err="1">
                <a:solidFill>
                  <a:srgbClr val="C18348"/>
                </a:solidFill>
                <a:latin typeface="Runy Tunes Revisited NF" panose="02010608030204020504" pitchFamily="50" charset="0"/>
              </a:rPr>
              <a:t>Venusian</a:t>
            </a:r>
            <a:r>
              <a:rPr lang="fr-FR" sz="10000" dirty="0">
                <a:solidFill>
                  <a:srgbClr val="C18348"/>
                </a:solidFill>
                <a:latin typeface="Runy Tunes Revisited NF" panose="02010608030204020504" pitchFamily="50" charset="0"/>
              </a:rPr>
              <a:t> system</a:t>
            </a:r>
          </a:p>
        </p:txBody>
      </p:sp>
      <p:sp>
        <p:nvSpPr>
          <p:cNvPr id="3" name="ZoneTexte 2">
            <a:extLst>
              <a:ext uri="{FF2B5EF4-FFF2-40B4-BE49-F238E27FC236}">
                <a16:creationId xmlns:a16="http://schemas.microsoft.com/office/drawing/2014/main" id="{6F21C4C0-A820-0098-3C32-5DDF35DC72E0}"/>
              </a:ext>
            </a:extLst>
          </p:cNvPr>
          <p:cNvSpPr txBox="1"/>
          <p:nvPr/>
        </p:nvSpPr>
        <p:spPr>
          <a:xfrm>
            <a:off x="2965918" y="2640287"/>
            <a:ext cx="6260164" cy="1631216"/>
          </a:xfrm>
          <a:prstGeom prst="rect">
            <a:avLst/>
          </a:prstGeom>
          <a:noFill/>
          <a:effectLst>
            <a:outerShdw blurRad="63500" sx="102000" sy="102000" algn="ctr" rotWithShape="0">
              <a:schemeClr val="bg1"/>
            </a:outerShdw>
          </a:effectLst>
        </p:spPr>
        <p:txBody>
          <a:bodyPr wrap="square" rtlCol="0">
            <a:spAutoFit/>
          </a:bodyPr>
          <a:lstStyle/>
          <a:p>
            <a:pPr algn="ctr"/>
            <a:r>
              <a:rPr lang="fr-FR" sz="9600" dirty="0" err="1">
                <a:solidFill>
                  <a:srgbClr val="FFF0AF"/>
                </a:solidFill>
                <a:latin typeface="Runy Tunes Revisited NF" panose="02010608030204020504" pitchFamily="50" charset="0"/>
              </a:rPr>
              <a:t>Venusian</a:t>
            </a:r>
            <a:r>
              <a:rPr lang="fr-FR" sz="9600" dirty="0">
                <a:solidFill>
                  <a:srgbClr val="FFF0AF"/>
                </a:solidFill>
                <a:latin typeface="Runy Tunes Revisited NF" panose="02010608030204020504" pitchFamily="50" charset="0"/>
              </a:rPr>
              <a:t> system</a:t>
            </a:r>
          </a:p>
        </p:txBody>
      </p:sp>
    </p:spTree>
    <p:extLst>
      <p:ext uri="{BB962C8B-B14F-4D97-AF65-F5344CB8AC3E}">
        <p14:creationId xmlns:p14="http://schemas.microsoft.com/office/powerpoint/2010/main" val="1067848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2613</TotalTime>
  <Words>2711</Words>
  <Application>Microsoft Office PowerPoint</Application>
  <PresentationFormat>Grand écran</PresentationFormat>
  <Paragraphs>293</Paragraphs>
  <Slides>28</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28</vt:i4>
      </vt:variant>
    </vt:vector>
  </HeadingPairs>
  <TitlesOfParts>
    <vt:vector size="37" baseType="lpstr">
      <vt:lpstr>Aptos ExtraBold</vt:lpstr>
      <vt:lpstr>Arial</vt:lpstr>
      <vt:lpstr>Calibri</vt:lpstr>
      <vt:lpstr>Californian FB</vt:lpstr>
      <vt:lpstr>Century Gothic</vt:lpstr>
      <vt:lpstr>Century Gothic (En-têtes)</vt:lpstr>
      <vt:lpstr>Palatino Linotype</vt:lpstr>
      <vt:lpstr>Runy Tunes Revisited NF</vt:lpstr>
      <vt:lpstr>Office Theme</vt:lpstr>
      <vt:lpstr>Présentation PowerPoint</vt:lpstr>
      <vt:lpstr>Présentation PowerPoint</vt:lpstr>
      <vt:lpstr>Présentation PowerPoint</vt:lpstr>
      <vt:lpstr>Présentation PowerPoint</vt:lpstr>
      <vt:lpstr>Présentation PowerPoint</vt:lpstr>
      <vt:lpstr>Lore – solar system</vt:lpstr>
      <vt:lpstr>Présentation PowerPoint</vt:lpstr>
      <vt:lpstr>Venus City: Columburgh</vt:lpstr>
      <vt:lpstr>Présentation PowerPoint</vt:lpstr>
      <vt:lpstr>Venusian system - Caste</vt:lpstr>
      <vt:lpstr>Présentation PowerPoint</vt:lpstr>
      <vt:lpstr>Caste - Floors</vt:lpstr>
      <vt:lpstr>Caste - Leader</vt:lpstr>
      <vt:lpstr>Caste - Manager</vt:lpstr>
      <vt:lpstr>Caste - Scientist</vt:lpstr>
      <vt:lpstr>Caste - Worker</vt:lpstr>
      <vt:lpstr>Présentation PowerPoint</vt:lpstr>
      <vt:lpstr>Characters – Main character</vt:lpstr>
      <vt:lpstr>Characters – Characters to rescue</vt:lpstr>
      <vt:lpstr>Characters – Alien scientist</vt:lpstr>
      <vt:lpstr>Characters – Alien Worker</vt:lpstr>
      <vt:lpstr>Présentation PowerPoint</vt:lpstr>
      <vt:lpstr>Minions</vt:lpstr>
      <vt:lpstr>Présentation PowerPoint</vt:lpstr>
      <vt:lpstr>Story Steps</vt:lpstr>
      <vt:lpstr>Complete Story</vt:lpstr>
      <vt:lpstr>Complete Story</vt:lpstr>
      <vt:lpstr>Complete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Calisto Infinite</dc:title>
  <dc:creator>Rémy MELINON</dc:creator>
  <cp:lastModifiedBy>Enzo Ferretti</cp:lastModifiedBy>
  <cp:revision>310</cp:revision>
  <dcterms:created xsi:type="dcterms:W3CDTF">2023-10-17T08:13:26Z</dcterms:created>
  <dcterms:modified xsi:type="dcterms:W3CDTF">2023-11-07T10:56:28Z</dcterms:modified>
</cp:coreProperties>
</file>